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2" r:id="rId4"/>
    <p:sldId id="259" r:id="rId5"/>
    <p:sldId id="266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57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07E97-82D1-4F88-B0C0-2F7D098A8776}" type="datetimeFigureOut">
              <a:rPr lang="el-GR" smtClean="0"/>
              <a:pPr/>
              <a:t>25/1/2014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62335-EC6B-4E24-AD33-0C425E52359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62335-EC6B-4E24-AD33-0C425E523596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D6835-6F7F-44E2-9C42-3A8DEAEDA2A8}" type="datetimeFigureOut">
              <a:rPr lang="el-GR" smtClean="0"/>
              <a:pPr/>
              <a:t>25/1/2014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292C-EF24-4077-AA67-5709371D4D5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Hellas Flag03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772816"/>
            <a:ext cx="3758527" cy="460851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080119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600_400_auto_100_athanasiou-diako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2132856"/>
            <a:ext cx="4968552" cy="3312368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1259632" y="580526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Αθανασίου Διάκου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MIAOULHS13014240514d9227b3272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6"/>
            <a:ext cx="4896544" cy="3415106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683568" y="57332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Ανδρέα Μιαούλη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899592" y="57332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της Επτανήσου Πολιτείας</a:t>
            </a:r>
          </a:p>
          <a:p>
            <a:endParaRPr lang="el-GR" dirty="0"/>
          </a:p>
        </p:txBody>
      </p:sp>
      <p:pic>
        <p:nvPicPr>
          <p:cNvPr id="6" name="5 - Εικόνα" descr="επτανησ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844824"/>
            <a:ext cx="381642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αρκαδ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7"/>
            <a:ext cx="4869394" cy="3240360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1475656" y="580526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Αρκαδίου Κρήτης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HGEMONIA_SAMOU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6"/>
            <a:ext cx="4966672" cy="3316727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1259632" y="5733256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της Ηγεμονίας Σάμου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827584" y="5373216"/>
            <a:ext cx="734441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Τέλος παρουσίασης</a:t>
            </a:r>
            <a:endParaRPr lang="el-GR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7 - Εικόνα" descr="σημ κολοκοτρων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420888"/>
            <a:ext cx="4032448" cy="2513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φιλικη εταιρι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4838370" cy="396044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1115616" y="573325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της Φιλικής Εταιρίας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600_400_auto_100_lambrou-katso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6"/>
            <a:ext cx="5040560" cy="3360373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1331640" y="573325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Λάμπρου Κατσώνη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σημαία Ρήγα Φεραίο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060848"/>
            <a:ext cx="4518502" cy="3024336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179512" y="5661248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Ρήγα Φεραίου (Βελεστινλή)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600px-YpsilantisFlag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3" y="2132856"/>
            <a:ext cx="5076563" cy="3384375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539552" y="558924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Ιερού Λόχου υπό τον Αλέξανδρο Υψηλάντη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σημ σπετσε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132856"/>
            <a:ext cx="4208221" cy="3168352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1043608" y="566124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των Σπετσών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Μάνη σημαί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5"/>
            <a:ext cx="4542423" cy="3240361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1547664" y="573325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της Ηρωικής Μάνης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f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132856"/>
            <a:ext cx="4649836" cy="3312368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323528" y="5517232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Υδραίου καπετάνιου Γεωργίου Σαχτούρη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Σημαίες και τα Λάβαρα της Επανάστασης</a:t>
            </a:r>
            <a:endParaRPr lang="el-GR" dirty="0"/>
          </a:p>
        </p:txBody>
      </p:sp>
      <p:pic>
        <p:nvPicPr>
          <p:cNvPr id="4" name="3 - Εικόνα" descr="σημ πλαπουτ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276871"/>
            <a:ext cx="4104456" cy="2764927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755576" y="537321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Σημαία του οπλαρχηγού Δημητρίου Πλαπούτα</a:t>
            </a:r>
            <a:endParaRPr lang="el-G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182</Words>
  <Application>Microsoft Office PowerPoint</Application>
  <PresentationFormat>Προβολή στην οθόνη (4:3)</PresentationFormat>
  <Paragraphs>30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  <vt:lpstr>Οι Σημαίες και τα Λάβαρα της Επανάστασης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σημαίες και τα λάβαρα της επανάστασης</dc:title>
  <dc:creator>ΗΛΙΑΣ</dc:creator>
  <cp:lastModifiedBy>ΗΛΙΑΣ</cp:lastModifiedBy>
  <cp:revision>33</cp:revision>
  <dcterms:created xsi:type="dcterms:W3CDTF">2014-01-23T18:58:03Z</dcterms:created>
  <dcterms:modified xsi:type="dcterms:W3CDTF">2014-01-25T11:10:21Z</dcterms:modified>
</cp:coreProperties>
</file>