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4" r:id="rId2"/>
    <p:sldId id="256" r:id="rId3"/>
    <p:sldId id="257" r:id="rId4"/>
    <p:sldId id="265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ED4294-B679-44D9-BFBC-2F07ED0FE830}" type="datetimeFigureOut">
              <a:rPr lang="el-GR" smtClean="0"/>
              <a:t>26/11/2011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C9DB59-D71D-4A71-B993-2B4037CECD3B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2450-A4D0-4200-988C-32A3BCA5CCD8}" type="datetime1">
              <a:rPr lang="el-GR" smtClean="0"/>
              <a:t>26/11/2011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Amalia K. Eliade/Iliadi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95A6-B354-4875-8E49-CD6C24C81E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90842-13E6-4485-B343-2F235B01C3DE}" type="datetime1">
              <a:rPr lang="el-GR" smtClean="0"/>
              <a:t>26/11/2011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Amalia K. Eliade/Iliadi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95A6-B354-4875-8E49-CD6C24C81E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8412-A2DF-424F-8D31-B47026CF9802}" type="datetime1">
              <a:rPr lang="el-GR" smtClean="0"/>
              <a:t>26/11/2011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Amalia K. Eliade/Iliadi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95A6-B354-4875-8E49-CD6C24C81E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AE3F8-E9BC-4712-BAE7-2149C41D9411}" type="datetime1">
              <a:rPr lang="el-GR" smtClean="0"/>
              <a:t>26/11/2011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Amalia K. Eliade/Iliadi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95A6-B354-4875-8E49-CD6C24C81E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E85B7-D4E7-46A8-8B8F-D413AF3B9A43}" type="datetime1">
              <a:rPr lang="el-GR" smtClean="0"/>
              <a:t>26/11/2011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Amalia K. Eliade/Iliadi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95A6-B354-4875-8E49-CD6C24C81E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0192-7DEC-43E4-B8D0-48390F703C32}" type="datetime1">
              <a:rPr lang="el-GR" smtClean="0"/>
              <a:t>26/11/2011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Amalia K. Eliade/Iliadi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95A6-B354-4875-8E49-CD6C24C81E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7F3A2-5EA7-48AB-8653-C633B66FE1D9}" type="datetime1">
              <a:rPr lang="el-GR" smtClean="0"/>
              <a:t>26/11/2011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Amalia K. Eliade/Iliadi</a:t>
            </a:r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95A6-B354-4875-8E49-CD6C24C81E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4F35D-A8BF-4522-8C50-105190C8F760}" type="datetime1">
              <a:rPr lang="el-GR" smtClean="0"/>
              <a:t>26/11/2011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Amalia K. Eliade/Iliadi</a:t>
            </a: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95A6-B354-4875-8E49-CD6C24C81E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DDEEE-8A09-4AD7-8B2E-6E740EA8AC3D}" type="datetime1">
              <a:rPr lang="el-GR" smtClean="0"/>
              <a:t>26/11/2011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Amalia K. Eliade/Iliadi</a:t>
            </a:r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95A6-B354-4875-8E49-CD6C24C81E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69EB-7970-4EB5-B37C-135612A5FAB8}" type="datetime1">
              <a:rPr lang="el-GR" smtClean="0"/>
              <a:t>26/11/2011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Amalia K. Eliade/Iliadi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95A6-B354-4875-8E49-CD6C24C81E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CCC63-3CA6-448E-8316-982A75BBF079}" type="datetime1">
              <a:rPr lang="el-GR" smtClean="0"/>
              <a:t>26/11/2011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Amalia K. Eliade/Iliadi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95A6-B354-4875-8E49-CD6C24C81E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13EEF-406E-4A62-9485-7501719DD96B}" type="datetime1">
              <a:rPr lang="el-GR" smtClean="0"/>
              <a:t>26/11/2011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Amalia K. Eliade/Iliadi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795A6-B354-4875-8E49-CD6C24C81E43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users.sch.gr/ailiadi" TargetMode="External"/><Relationship Id="rId7" Type="http://schemas.openxmlformats.org/officeDocument/2006/relationships/image" Target="../media/image2.jpeg"/><Relationship Id="rId2" Type="http://schemas.openxmlformats.org/officeDocument/2006/relationships/hyperlink" Target="mailto:ailiadi@sch.gr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hyperlink" Target="http://www.matia.gr/" TargetMode="External"/><Relationship Id="rId4" Type="http://schemas.openxmlformats.org/officeDocument/2006/relationships/hyperlink" Target="http://blogs.sch.gr/ailiadi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57158" y="357166"/>
            <a:ext cx="8501122" cy="1571636"/>
          </a:xfr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b="1" dirty="0" smtClean="0"/>
              <a:t> </a:t>
            </a:r>
            <a:r>
              <a:rPr lang="el-GR" sz="2700" b="1" dirty="0" smtClean="0"/>
              <a:t>Αμαλία Κ. Ηλιάδη</a:t>
            </a:r>
            <a:r>
              <a:rPr lang="el-GR" sz="2700" dirty="0" smtClean="0"/>
              <a:t>, φιλόλογος-ιστορικός (Μεταπτυχιακό Δίπλωμα Βυζαντινής Ιστορίας από το Α.Π.Θ.) Δ/</a:t>
            </a:r>
            <a:r>
              <a:rPr lang="el-GR" sz="2700" dirty="0" err="1" smtClean="0"/>
              <a:t>ντριας</a:t>
            </a:r>
            <a:r>
              <a:rPr lang="el-GR" sz="2700" dirty="0" smtClean="0"/>
              <a:t> 3</a:t>
            </a:r>
            <a:r>
              <a:rPr lang="el-GR" sz="2700" baseline="30000" dirty="0" smtClean="0"/>
              <a:t>ου</a:t>
            </a:r>
            <a:r>
              <a:rPr lang="el-GR" sz="2700" dirty="0" smtClean="0"/>
              <a:t> Γυμνασίου Τρικάλων </a:t>
            </a:r>
            <a:r>
              <a:rPr lang="el-GR" sz="2700" b="1" u="sng" dirty="0" smtClean="0">
                <a:hlinkClick r:id="rId2"/>
              </a:rPr>
              <a:t/>
            </a:r>
            <a:br>
              <a:rPr lang="el-GR" sz="2700" b="1" u="sng" dirty="0" smtClean="0">
                <a:hlinkClick r:id="rId2"/>
              </a:rPr>
            </a:b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2071678"/>
            <a:ext cx="8229600" cy="3911609"/>
          </a:xfrm>
        </p:spPr>
        <p:txBody>
          <a:bodyPr>
            <a:normAutofit/>
          </a:bodyPr>
          <a:lstStyle/>
          <a:p>
            <a:r>
              <a:rPr lang="de-DE" sz="2800" b="1" u="sng" dirty="0" err="1" smtClean="0">
                <a:hlinkClick r:id="rId2"/>
              </a:rPr>
              <a:t>ailiadi</a:t>
            </a:r>
            <a:r>
              <a:rPr lang="el-GR" sz="2800" b="1" u="sng" dirty="0" smtClean="0">
                <a:hlinkClick r:id="rId2"/>
              </a:rPr>
              <a:t>@</a:t>
            </a:r>
            <a:r>
              <a:rPr lang="de-DE" sz="2800" b="1" u="sng" dirty="0" smtClean="0">
                <a:hlinkClick r:id="rId2"/>
              </a:rPr>
              <a:t>sch</a:t>
            </a:r>
            <a:r>
              <a:rPr lang="el-GR" sz="2800" b="1" u="sng" dirty="0" smtClean="0">
                <a:hlinkClick r:id="rId2"/>
              </a:rPr>
              <a:t>.</a:t>
            </a:r>
            <a:r>
              <a:rPr lang="de-DE" sz="2800" b="1" u="sng" dirty="0" smtClean="0">
                <a:hlinkClick r:id="rId2"/>
              </a:rPr>
              <a:t>gr</a:t>
            </a:r>
            <a:r>
              <a:rPr lang="el-GR" sz="2800" u="sng" dirty="0" smtClean="0">
                <a:hlinkClick r:id="rId3"/>
              </a:rPr>
              <a:t/>
            </a:r>
            <a:br>
              <a:rPr lang="el-GR" sz="2800" u="sng" dirty="0" smtClean="0">
                <a:hlinkClick r:id="rId3"/>
              </a:rPr>
            </a:br>
            <a:r>
              <a:rPr lang="en-US" sz="2800" u="sng" dirty="0" smtClean="0">
                <a:hlinkClick r:id="rId3"/>
              </a:rPr>
              <a:t>http</a:t>
            </a:r>
            <a:r>
              <a:rPr lang="el-GR" sz="2800" u="sng" dirty="0" smtClean="0">
                <a:hlinkClick r:id="rId3"/>
              </a:rPr>
              <a:t>://</a:t>
            </a:r>
            <a:r>
              <a:rPr lang="en-US" sz="2800" u="sng" dirty="0" smtClean="0">
                <a:hlinkClick r:id="rId3"/>
              </a:rPr>
              <a:t>users</a:t>
            </a:r>
            <a:r>
              <a:rPr lang="el-GR" sz="2800" u="sng" dirty="0" smtClean="0">
                <a:hlinkClick r:id="rId3"/>
              </a:rPr>
              <a:t>.</a:t>
            </a:r>
            <a:r>
              <a:rPr lang="en-US" sz="2800" u="sng" dirty="0" smtClean="0">
                <a:hlinkClick r:id="rId3"/>
              </a:rPr>
              <a:t>sch</a:t>
            </a:r>
            <a:r>
              <a:rPr lang="el-GR" sz="2800" u="sng" dirty="0" smtClean="0">
                <a:hlinkClick r:id="rId3"/>
              </a:rPr>
              <a:t>.</a:t>
            </a:r>
            <a:r>
              <a:rPr lang="en-US" sz="2800" u="sng" dirty="0" smtClean="0">
                <a:hlinkClick r:id="rId3"/>
              </a:rPr>
              <a:t>gr</a:t>
            </a:r>
            <a:r>
              <a:rPr lang="el-GR" sz="2800" u="sng" dirty="0" smtClean="0">
                <a:hlinkClick r:id="rId3"/>
              </a:rPr>
              <a:t>/</a:t>
            </a:r>
            <a:r>
              <a:rPr lang="en-US" sz="2800" u="sng" dirty="0" err="1" smtClean="0">
                <a:hlinkClick r:id="rId3"/>
              </a:rPr>
              <a:t>ailiadi</a:t>
            </a:r>
            <a:r>
              <a:rPr lang="el-GR" sz="2800" u="sng" dirty="0" smtClean="0">
                <a:hlinkClick r:id="rId4"/>
              </a:rPr>
              <a:t/>
            </a:r>
            <a:br>
              <a:rPr lang="el-GR" sz="2800" u="sng" dirty="0" smtClean="0">
                <a:hlinkClick r:id="rId4"/>
              </a:rPr>
            </a:br>
            <a:r>
              <a:rPr lang="en-US" sz="2800" u="sng" dirty="0" smtClean="0">
                <a:hlinkClick r:id="rId4"/>
              </a:rPr>
              <a:t>http</a:t>
            </a:r>
            <a:r>
              <a:rPr lang="el-GR" sz="2800" u="sng" dirty="0" smtClean="0">
                <a:hlinkClick r:id="rId4"/>
              </a:rPr>
              <a:t>://</a:t>
            </a:r>
            <a:r>
              <a:rPr lang="en-US" sz="2800" u="sng" dirty="0" smtClean="0">
                <a:hlinkClick r:id="rId4"/>
              </a:rPr>
              <a:t>blogs</a:t>
            </a:r>
            <a:r>
              <a:rPr lang="el-GR" sz="2800" u="sng" dirty="0" smtClean="0">
                <a:hlinkClick r:id="rId4"/>
              </a:rPr>
              <a:t>.</a:t>
            </a:r>
            <a:r>
              <a:rPr lang="en-US" sz="2800" u="sng" dirty="0" smtClean="0">
                <a:hlinkClick r:id="rId4"/>
              </a:rPr>
              <a:t>sch</a:t>
            </a:r>
            <a:r>
              <a:rPr lang="el-GR" sz="2800" u="sng" dirty="0" smtClean="0">
                <a:hlinkClick r:id="rId4"/>
              </a:rPr>
              <a:t>.</a:t>
            </a:r>
            <a:r>
              <a:rPr lang="en-US" sz="2800" u="sng" dirty="0" smtClean="0">
                <a:hlinkClick r:id="rId4"/>
              </a:rPr>
              <a:t>gr</a:t>
            </a:r>
            <a:r>
              <a:rPr lang="el-GR" sz="2800" u="sng" dirty="0" smtClean="0">
                <a:hlinkClick r:id="rId4"/>
              </a:rPr>
              <a:t>/</a:t>
            </a:r>
            <a:r>
              <a:rPr lang="en-US" sz="2800" u="sng" dirty="0" err="1" smtClean="0">
                <a:hlinkClick r:id="rId4"/>
              </a:rPr>
              <a:t>ailiadi</a:t>
            </a:r>
            <a:r>
              <a:rPr lang="de-DE" sz="2800" u="sng" dirty="0" smtClean="0">
                <a:hlinkClick r:id="rId5"/>
              </a:rPr>
              <a:t/>
            </a:r>
            <a:br>
              <a:rPr lang="de-DE" sz="2800" u="sng" dirty="0" smtClean="0">
                <a:hlinkClick r:id="rId5"/>
              </a:rPr>
            </a:br>
            <a:r>
              <a:rPr lang="de-DE" sz="2800" u="sng" dirty="0" smtClean="0">
                <a:hlinkClick r:id="rId5"/>
              </a:rPr>
              <a:t>http</a:t>
            </a:r>
            <a:r>
              <a:rPr lang="el-GR" sz="2800" u="sng" dirty="0" smtClean="0">
                <a:hlinkClick r:id="rId5"/>
              </a:rPr>
              <a:t>://</a:t>
            </a:r>
            <a:r>
              <a:rPr lang="de-DE" sz="2800" u="sng" dirty="0" err="1" smtClean="0">
                <a:hlinkClick r:id="rId5"/>
              </a:rPr>
              <a:t>www</a:t>
            </a:r>
            <a:r>
              <a:rPr lang="el-GR" sz="2800" u="sng" dirty="0" smtClean="0">
                <a:hlinkClick r:id="rId5"/>
              </a:rPr>
              <a:t>.</a:t>
            </a:r>
            <a:r>
              <a:rPr lang="de-DE" sz="2800" u="sng" dirty="0" err="1" smtClean="0">
                <a:hlinkClick r:id="rId5"/>
              </a:rPr>
              <a:t>matia</a:t>
            </a:r>
            <a:r>
              <a:rPr lang="el-GR" sz="2800" u="sng" dirty="0" smtClean="0">
                <a:hlinkClick r:id="rId5"/>
              </a:rPr>
              <a:t>.</a:t>
            </a:r>
            <a:r>
              <a:rPr lang="de-DE" sz="2800" u="sng" dirty="0" smtClean="0">
                <a:hlinkClick r:id="rId5"/>
              </a:rPr>
              <a:t>gr</a:t>
            </a:r>
            <a:endParaRPr lang="de-DE" sz="2800" u="sng" dirty="0" smtClean="0"/>
          </a:p>
          <a:p>
            <a:endParaRPr lang="el-GR" sz="2800" dirty="0"/>
          </a:p>
        </p:txBody>
      </p:sp>
      <p:pic>
        <p:nvPicPr>
          <p:cNvPr id="4" name="Picture 2" descr="P100096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14414" y="4143380"/>
            <a:ext cx="2571768" cy="2000264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5" name="Picture 7" descr="P101067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14942" y="2143116"/>
            <a:ext cx="2800351" cy="392909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95A6-B354-4875-8E49-CD6C24C81E43}" type="slidenum">
              <a:rPr lang="el-GR" smtClean="0"/>
              <a:pPr/>
              <a:t>1</a:t>
            </a:fld>
            <a:endParaRPr lang="el-GR"/>
          </a:p>
        </p:txBody>
      </p:sp>
      <p:sp>
        <p:nvSpPr>
          <p:cNvPr id="7" name="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Amalia K. Eliade/Iliadi</a:t>
            </a:r>
            <a:endParaRPr lang="el-G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Γιαταγάνι (</a:t>
            </a:r>
            <a:r>
              <a:rPr lang="en-US" b="1" dirty="0" err="1" smtClean="0"/>
              <a:t>Yatagan</a:t>
            </a:r>
            <a:r>
              <a:rPr lang="en-US" b="1" dirty="0" smtClean="0"/>
              <a:t>)</a:t>
            </a:r>
            <a:r>
              <a:rPr lang="en-US" dirty="0" smtClean="0"/>
              <a:t/>
            </a:r>
            <a:br>
              <a:rPr lang="en-US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2052" name="Picture 4" descr="1-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564904"/>
            <a:ext cx="6906930" cy="2808312"/>
          </a:xfrm>
          <a:prstGeom prst="rect">
            <a:avLst/>
          </a:prstGeom>
          <a:noFill/>
        </p:spPr>
      </p:pic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95A6-B354-4875-8E49-CD6C24C81E43}" type="slidenum">
              <a:rPr lang="el-GR" smtClean="0"/>
              <a:pPr/>
              <a:t>10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Amalia K. Eliade/Iliadi</a:t>
            </a:r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1214445"/>
          </a:xfrm>
        </p:spPr>
        <p:txBody>
          <a:bodyPr>
            <a:normAutofit fontScale="90000"/>
          </a:bodyPr>
          <a:lstStyle/>
          <a:p>
            <a:r>
              <a:rPr lang="el-GR" b="1" dirty="0" err="1" smtClean="0"/>
              <a:t>Χαρμπί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19458" name="Picture 2" descr="dsc0489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2071678"/>
            <a:ext cx="6915980" cy="3571900"/>
          </a:xfrm>
          <a:prstGeom prst="rect">
            <a:avLst/>
          </a:prstGeom>
          <a:noFill/>
        </p:spPr>
      </p:pic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95A6-B354-4875-8E49-CD6C24C81E43}" type="slidenum">
              <a:rPr lang="el-GR" smtClean="0"/>
              <a:pPr/>
              <a:t>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Amalia K. Eliade/Iliadi</a:t>
            </a:r>
            <a:endParaRPr lang="el-G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Πιστόλα ή </a:t>
            </a:r>
            <a:r>
              <a:rPr lang="el-GR" b="1" dirty="0" err="1" smtClean="0"/>
              <a:t>Μπιστόλα</a:t>
            </a:r>
            <a:r>
              <a:rPr lang="el-GR" b="1" dirty="0" smtClean="0"/>
              <a:t> (ρόκες)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8194" name="Picture 2" descr="1-3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571612"/>
            <a:ext cx="8358246" cy="4572032"/>
          </a:xfrm>
          <a:prstGeom prst="rect">
            <a:avLst/>
          </a:prstGeom>
          <a:noFill/>
        </p:spPr>
      </p:pic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95A6-B354-4875-8E49-CD6C24C81E43}" type="slidenum">
              <a:rPr lang="el-GR" smtClean="0"/>
              <a:pPr/>
              <a:t>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Amalia K. Eliade/Iliadi</a:t>
            </a:r>
            <a:endParaRPr lang="el-G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Τρομπόνι – τρομπόνια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22530" name="Picture 2" descr="1-5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643050"/>
            <a:ext cx="8072494" cy="4429156"/>
          </a:xfrm>
          <a:prstGeom prst="rect">
            <a:avLst/>
          </a:prstGeom>
          <a:noFill/>
        </p:spPr>
      </p:pic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95A6-B354-4875-8E49-CD6C24C81E43}" type="slidenum">
              <a:rPr lang="el-GR" smtClean="0"/>
              <a:pPr/>
              <a:t>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Amalia K. Eliade/Iliadi</a:t>
            </a:r>
            <a:endParaRPr lang="el-G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Καρυοφύλλι – καριοφίλι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7170" name="Picture 2" descr="1-6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36912"/>
            <a:ext cx="8289288" cy="2160240"/>
          </a:xfrm>
          <a:prstGeom prst="rect">
            <a:avLst/>
          </a:prstGeom>
          <a:noFill/>
        </p:spPr>
      </p:pic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95A6-B354-4875-8E49-CD6C24C81E43}" type="slidenum">
              <a:rPr lang="el-GR" smtClean="0"/>
              <a:pPr/>
              <a:t>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Amalia K. Eliade/Iliadi</a:t>
            </a:r>
            <a:endParaRPr lang="el-G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Παλάσκες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6146" name="Picture 2" descr="1-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348880"/>
            <a:ext cx="6192688" cy="3435871"/>
          </a:xfrm>
          <a:prstGeom prst="rect">
            <a:avLst/>
          </a:prstGeom>
          <a:noFill/>
        </p:spPr>
      </p:pic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95A6-B354-4875-8E49-CD6C24C81E43}" type="slidenum">
              <a:rPr lang="el-GR" smtClean="0"/>
              <a:pPr/>
              <a:t>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Amalia K. Eliade/Iliadi</a:t>
            </a:r>
            <a:endParaRPr lang="el-G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Σελάχι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5122" name="Picture 2" descr="1-1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492896"/>
            <a:ext cx="6840760" cy="3574555"/>
          </a:xfrm>
          <a:prstGeom prst="rect">
            <a:avLst/>
          </a:prstGeom>
          <a:noFill/>
        </p:spPr>
      </p:pic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95A6-B354-4875-8E49-CD6C24C81E43}" type="slidenum">
              <a:rPr lang="el-GR" smtClean="0"/>
              <a:pPr/>
              <a:t>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Amalia K. Eliade/Iliadi</a:t>
            </a:r>
            <a:endParaRPr lang="el-G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err="1" smtClean="0"/>
              <a:t>Μεδουλάρι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098" name="Picture 2" descr="1-3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132856"/>
            <a:ext cx="7488832" cy="3638551"/>
          </a:xfrm>
          <a:prstGeom prst="rect">
            <a:avLst/>
          </a:prstGeom>
          <a:noFill/>
        </p:spPr>
      </p:pic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95A6-B354-4875-8E49-CD6C24C81E43}" type="slidenum">
              <a:rPr lang="el-GR" smtClean="0"/>
              <a:pPr/>
              <a:t>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Amalia K. Eliade/Iliadi</a:t>
            </a:r>
            <a:endParaRPr lang="el-G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Σπάθη – Σπάθα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3074" name="Picture 2" descr="spath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492896"/>
            <a:ext cx="6912768" cy="2307458"/>
          </a:xfrm>
          <a:prstGeom prst="rect">
            <a:avLst/>
          </a:prstGeom>
          <a:noFill/>
        </p:spPr>
      </p:pic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95A6-B354-4875-8E49-CD6C24C81E43}" type="slidenum">
              <a:rPr lang="el-GR" smtClean="0"/>
              <a:pPr/>
              <a:t>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Amalia K. Eliade/Iliadi</a:t>
            </a:r>
            <a:endParaRPr lang="el-G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78</Words>
  <Application>Microsoft Office PowerPoint</Application>
  <PresentationFormat>Προβολή στην οθόνη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Θέμα του Office</vt:lpstr>
      <vt:lpstr>  Αμαλία Κ. Ηλιάδη, φιλόλογος-ιστορικός (Μεταπτυχιακό Δίπλωμα Βυζαντινής Ιστορίας από το Α.Π.Θ.) Δ/ντριας 3ου Γυμνασίου Τρικάλων   </vt:lpstr>
      <vt:lpstr>Χαρμπί </vt:lpstr>
      <vt:lpstr>Πιστόλα ή Μπιστόλα (ρόκες) </vt:lpstr>
      <vt:lpstr>Τρομπόνι – τρομπόνια </vt:lpstr>
      <vt:lpstr>Καρυοφύλλι – καριοφίλι </vt:lpstr>
      <vt:lpstr>Παλάσκες</vt:lpstr>
      <vt:lpstr>Σελάχι </vt:lpstr>
      <vt:lpstr>Μεδουλάρι</vt:lpstr>
      <vt:lpstr>Σπάθη – Σπάθα </vt:lpstr>
      <vt:lpstr>Γιαταγάνι (Yatagan)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Χαρμπί </dc:title>
  <dc:creator>Administrator</dc:creator>
  <cp:lastModifiedBy>mlr_trikalon</cp:lastModifiedBy>
  <cp:revision>5</cp:revision>
  <dcterms:created xsi:type="dcterms:W3CDTF">2011-03-23T10:45:50Z</dcterms:created>
  <dcterms:modified xsi:type="dcterms:W3CDTF">2011-11-26T13:13:57Z</dcterms:modified>
</cp:coreProperties>
</file>