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8" r:id="rId4"/>
    <p:sldId id="267" r:id="rId5"/>
    <p:sldId id="269" r:id="rId6"/>
    <p:sldId id="266" r:id="rId7"/>
    <p:sldId id="265" r:id="rId8"/>
    <p:sldId id="264" r:id="rId9"/>
    <p:sldId id="263" r:id="rId10"/>
    <p:sldId id="259" r:id="rId11"/>
    <p:sldId id="260" r:id="rId12"/>
    <p:sldId id="262" r:id="rId13"/>
    <p:sldId id="261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D7C2-F3E1-4446-897E-EF594C6600CB}" type="datetimeFigureOut">
              <a:rPr lang="el-GR" smtClean="0"/>
              <a:pPr/>
              <a:t>14/03/2013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4F18-B4D9-4873-8535-574608998C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2B03-BD57-48CE-A6D4-A3EE91B7B740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A0AF-D2D5-4923-9B6D-9E0F39FDF38B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5D98-97E3-46C0-BA7F-969CE7138E8C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B1D2-E2AE-4690-8490-DDCAAAA3E03D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55DC-51F6-471D-9671-B21FDFD89177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01D3-C579-4D1C-ACAD-9E495731EDEA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CA8C-491E-47A6-95B4-7B7778BCB121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8682-9D8A-4FF7-9F52-D3EA61C0BC6A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1F14-FEAD-4488-8DF5-E9167C800E01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1D47-FA0D-46C1-B016-D0A80EDCCEAF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1492-5638-49E6-B99C-6A3D3E752593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B27BBA-3833-424C-9938-7F7175124B74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l-GR" smtClean="0"/>
              <a:t>3ο ΓΥΜΝΑΣΙΟ ΤΡΙΚΑΛΩΝ</a:t>
            </a: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1C07C9-AFC7-48C6-A920-15718F51D1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dissolve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143932" cy="26717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ΕΙΚΟΝΕΣ ΑΠΟ ΤΗΝ ΠΕΡΙΒΑΛΛΟΝΤΙΚΗ &amp; </a:t>
            </a:r>
            <a:r>
              <a:rPr lang="el-GR" sz="4000" dirty="0" err="1" smtClean="0"/>
              <a:t>πολιτιστικη</a:t>
            </a:r>
            <a:r>
              <a:rPr lang="el-GR" sz="4000" dirty="0" smtClean="0"/>
              <a:t>  ΕΚΔΡΟΜΗ ΣΤΗ ΣΠΑΡΤΗ-ΜΥΣΤΡΑ ΜΟΝΕΜΒΑΣΙΑ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407194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l-GR" sz="3400" dirty="0" smtClean="0"/>
              <a:t>ΑΠΟ ΤΟΝ ΜΑΘΗΤΗ ΓΙΩΡΓΟ ΑΡΣΕΝΗ της </a:t>
            </a:r>
            <a:r>
              <a:rPr lang="el-GR" sz="3400" dirty="0" err="1" smtClean="0"/>
              <a:t>Β΄Τάξης</a:t>
            </a:r>
            <a:r>
              <a:rPr lang="el-GR" sz="3400" dirty="0" smtClean="0"/>
              <a:t> του 3</a:t>
            </a:r>
            <a:r>
              <a:rPr lang="el-GR" sz="3400" baseline="30000" dirty="0" smtClean="0"/>
              <a:t>ου</a:t>
            </a:r>
            <a:r>
              <a:rPr lang="el-GR" sz="3400" dirty="0" smtClean="0"/>
              <a:t> Γυμνασίου Τρικάλων</a:t>
            </a:r>
          </a:p>
          <a:p>
            <a:r>
              <a:rPr lang="el-GR" sz="2900" dirty="0" smtClean="0">
                <a:latin typeface="Monotype Corsiva" pitchFamily="66" charset="0"/>
              </a:rPr>
              <a:t>(Σχολικό  έτος 2012-2013)Εργασία ενταγμένη στο εκπαιδευτικό πρόγραμμα ‘</a:t>
            </a:r>
            <a:r>
              <a:rPr lang="el-GR" sz="2900" b="1" dirty="0" smtClean="0">
                <a:latin typeface="Monotype Corsiva" pitchFamily="66" charset="0"/>
              </a:rPr>
              <a:t>ΌΨΕΙΣ  ΒΥΖΑΝΤΙΝΟΥ  ΠΟΛΙΤΙΣΜΟΥ: ΜΝΗΜΕΙΑ &amp; ΠΡΟΣΩΠΟΓΡΑΦΙΕΣ-Συντονίστρια: Αμαλία Κ. Ηλιάδη, φιλόλογος-ιστορικός, Δ/</a:t>
            </a:r>
            <a:r>
              <a:rPr lang="el-GR" sz="2900" b="1" dirty="0" err="1" smtClean="0">
                <a:latin typeface="Monotype Corsiva" pitchFamily="66" charset="0"/>
              </a:rPr>
              <a:t>ντρια</a:t>
            </a:r>
            <a:r>
              <a:rPr lang="el-GR" sz="2900" b="1" dirty="0" smtClean="0">
                <a:latin typeface="Monotype Corsiva" pitchFamily="66" charset="0"/>
              </a:rPr>
              <a:t> 3</a:t>
            </a:r>
            <a:r>
              <a:rPr lang="el-GR" sz="2900" b="1" baseline="30000" dirty="0" smtClean="0">
                <a:latin typeface="Monotype Corsiva" pitchFamily="66" charset="0"/>
              </a:rPr>
              <a:t>ου</a:t>
            </a:r>
            <a:r>
              <a:rPr lang="el-GR" sz="2900" b="1" dirty="0" smtClean="0">
                <a:latin typeface="Monotype Corsiva" pitchFamily="66" charset="0"/>
              </a:rPr>
              <a:t> Γυμνασίου Τρικάλων</a:t>
            </a:r>
            <a:endParaRPr lang="el-GR" sz="2900" dirty="0"/>
          </a:p>
        </p:txBody>
      </p:sp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86454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7907-9D3F-41FE-87D2-65C25E5969BB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ΑΡΧΑΙΑ ΕΥΡΗΜΑΤΑ ΣΤΟ ΜΟΥΣΕΙΟ ΤΗΣ ΠΟΛΗΣ </a:t>
            </a:r>
            <a:endParaRPr lang="el-GR" dirty="0"/>
          </a:p>
        </p:txBody>
      </p:sp>
      <p:pic>
        <p:nvPicPr>
          <p:cNvPr id="9218" name="Picture 2" descr="C:\Users\User\Desktop\eXe,;VADIM,;[UA]\εκδρομη σπαρτη φοτοσ\1360923368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86100" cy="2314575"/>
          </a:xfrm>
          <a:prstGeom prst="rect">
            <a:avLst/>
          </a:prstGeom>
          <a:noFill/>
        </p:spPr>
      </p:pic>
      <p:pic>
        <p:nvPicPr>
          <p:cNvPr id="9219" name="Picture 3" descr="C:\Users\User\Desktop\eXe,;VADIM,;[UA]\εκδρομη σπαρτη φοτοσ\1360923382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3086100" cy="2314575"/>
          </a:xfrm>
          <a:prstGeom prst="rect">
            <a:avLst/>
          </a:prstGeom>
          <a:noFill/>
        </p:spPr>
      </p:pic>
      <p:pic>
        <p:nvPicPr>
          <p:cNvPr id="9220" name="Picture 4" descr="C:\Users\User\Desktop\eXe,;VADIM,;[UA]\εκδρομη σπαρτη φοτοσ\1360923445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1500174"/>
            <a:ext cx="3086100" cy="2314575"/>
          </a:xfrm>
          <a:prstGeom prst="rect">
            <a:avLst/>
          </a:prstGeom>
          <a:noFill/>
        </p:spPr>
      </p:pic>
      <p:pic>
        <p:nvPicPr>
          <p:cNvPr id="9221" name="Picture 5" descr="C:\Users\User\Desktop\eXe,;VADIM,;[UA]\εκδρομη σπαρτη φοτοσ\1360923452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3086100" cy="2314575"/>
          </a:xfrm>
          <a:prstGeom prst="rect">
            <a:avLst/>
          </a:prstGeom>
          <a:noFill/>
        </p:spPr>
      </p:pic>
      <p:pic>
        <p:nvPicPr>
          <p:cNvPr id="9222" name="Picture 6" descr="C:\Users\User\Desktop\eXe,;VADIM,;[UA]\εκδρομη σπαρτη φοτοσ\13609234713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857628"/>
            <a:ext cx="3086100" cy="2314575"/>
          </a:xfrm>
          <a:prstGeom prst="rect">
            <a:avLst/>
          </a:prstGeom>
          <a:noFill/>
        </p:spPr>
      </p:pic>
      <p:pic>
        <p:nvPicPr>
          <p:cNvPr id="9223" name="Picture 7" descr="C:\Users\User\Desktop\eXe,;VADIM,;[UA]\εκδρομη σπαρτη φοτοσ\13609234770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7900" y="3857628"/>
            <a:ext cx="3086100" cy="2314575"/>
          </a:xfrm>
          <a:prstGeom prst="rect">
            <a:avLst/>
          </a:prstGeom>
          <a:noFill/>
        </p:spPr>
      </p:pic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1B31-D27B-4936-AABE-AFB96675DEC1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ΕΙΔΗ ΕΝΔΥΜΑΣΙΑΣ ΤΩΝ ΓΥΝΑΙΚΩΝ ΤΗΣ ΕΠΟΧΗΣ ΕΚΕΙΝΗΣ </a:t>
            </a:r>
            <a:endParaRPr lang="el-GR" dirty="0"/>
          </a:p>
        </p:txBody>
      </p:sp>
      <p:pic>
        <p:nvPicPr>
          <p:cNvPr id="10242" name="Picture 2" descr="C:\Users\User\Desktop\eXe,;VADIM,;[UA]\εκδρομη σπαρτη φοτοσ\1360923520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3086100" cy="2314575"/>
          </a:xfrm>
          <a:prstGeom prst="rect">
            <a:avLst/>
          </a:prstGeom>
          <a:noFill/>
        </p:spPr>
      </p:pic>
      <p:pic>
        <p:nvPicPr>
          <p:cNvPr id="10243" name="Picture 3" descr="C:\Users\User\Desktop\eXe,;VADIM,;[UA]\εκδρομη σπαρτη φοτοσ\13609235317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57741" y="2243127"/>
            <a:ext cx="3086100" cy="2314575"/>
          </a:xfrm>
          <a:prstGeom prst="rect">
            <a:avLst/>
          </a:prstGeom>
          <a:noFill/>
        </p:spPr>
      </p:pic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DA85-60AF-4FC7-A28E-452C9F5B91B5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ΚΑΣΤΡΟ ΤΗΣ ΜΟΝΕΜΒΑΣΙΑΣ</a:t>
            </a:r>
            <a:endParaRPr lang="el-GR" dirty="0"/>
          </a:p>
        </p:txBody>
      </p:sp>
      <p:pic>
        <p:nvPicPr>
          <p:cNvPr id="11266" name="Picture 2" descr="C:\Users\User\Desktop\eXe,;VADIM,;[UA]\εκδρομη σπαρτη φοτοσ\13609352481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86100" cy="2314575"/>
          </a:xfrm>
          <a:prstGeom prst="rect">
            <a:avLst/>
          </a:prstGeom>
          <a:noFill/>
        </p:spPr>
      </p:pic>
      <p:pic>
        <p:nvPicPr>
          <p:cNvPr id="11267" name="Picture 3" descr="C:\Users\User\Desktop\eXe,;VADIM,;[UA]\εκδρομη σπαρτη φοτοσ\1360935556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3086100" cy="2314575"/>
          </a:xfrm>
          <a:prstGeom prst="rect">
            <a:avLst/>
          </a:prstGeom>
          <a:noFill/>
        </p:spPr>
      </p:pic>
      <p:pic>
        <p:nvPicPr>
          <p:cNvPr id="11269" name="Picture 5" descr="C:\Users\User\Desktop\eXe,;VADIM,;[UA]\εκδρομη σπαρτη φοτοσ\1360935814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11270" name="Picture 6" descr="C:\Users\User\Desktop\eXe,;VADIM,;[UA]\εκδρομη σπαρτη φοτοσ\13609372244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43425"/>
            <a:ext cx="3086100" cy="2314575"/>
          </a:xfrm>
          <a:prstGeom prst="rect">
            <a:avLst/>
          </a:prstGeom>
          <a:noFill/>
        </p:spPr>
      </p:pic>
      <p:pic>
        <p:nvPicPr>
          <p:cNvPr id="11271" name="Picture 7" descr="C:\Users\User\Desktop\eXe,;VADIM,;[UA]\εκδρομη σπαρτη φοτοσ\13609372288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543425"/>
            <a:ext cx="3086100" cy="2314575"/>
          </a:xfrm>
          <a:prstGeom prst="rect">
            <a:avLst/>
          </a:prstGeom>
          <a:noFill/>
        </p:spPr>
      </p:pic>
      <p:pic>
        <p:nvPicPr>
          <p:cNvPr id="11272" name="Picture 8" descr="C:\Users\User\Desktop\eXe,;VADIM,;[UA]\εκδρομη σπαρτη φοτοσ\13609397163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500174"/>
            <a:ext cx="3086100" cy="2314575"/>
          </a:xfrm>
          <a:prstGeom prst="rect">
            <a:avLst/>
          </a:prstGeom>
          <a:noFill/>
        </p:spPr>
      </p:pic>
      <p:pic>
        <p:nvPicPr>
          <p:cNvPr id="11273" name="Picture 9" descr="C:\Users\User\Desktop\eXe,;VADIM,;[UA]\εκδρομη σπαρτη φοτοσ\13609355937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786190"/>
            <a:ext cx="1285884" cy="728660"/>
          </a:xfrm>
          <a:prstGeom prst="rect">
            <a:avLst/>
          </a:prstGeom>
          <a:noFill/>
        </p:spPr>
      </p:pic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E99-4CE4-486D-B4D6-42DAC4B34CC4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ΑΓΑΛΜΑ ΤΟΥ ΛΕΩΝΙΔΑ ΣΤΗ ΣΠΑΡΤΗ</a:t>
            </a:r>
            <a:endParaRPr lang="el-GR" dirty="0"/>
          </a:p>
        </p:txBody>
      </p:sp>
      <p:pic>
        <p:nvPicPr>
          <p:cNvPr id="12290" name="Picture 2" descr="C:\Users\User\Desktop\eXe,;VADIM,;[UA]\εκδρομη σπαρτη φοτοσ\1360997905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072098" cy="3286148"/>
          </a:xfrm>
          <a:prstGeom prst="rect">
            <a:avLst/>
          </a:prstGeom>
          <a:noFill/>
        </p:spPr>
      </p:pic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D8E2-59C3-4E77-8922-C44734401D13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ΚΑΣΤΡΟ ΤΟΥ ΝΑΥΠΛΙΟΥ</a:t>
            </a:r>
            <a:endParaRPr lang="el-GR" dirty="0"/>
          </a:p>
        </p:txBody>
      </p:sp>
      <p:pic>
        <p:nvPicPr>
          <p:cNvPr id="13314" name="Picture 2" descr="C:\Users\User\Desktop\eXe,;VADIM,;[UA]\εκδρομη σπαρτη φοτοσ\13610063656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086100" cy="2314575"/>
          </a:xfrm>
          <a:prstGeom prst="rect">
            <a:avLst/>
          </a:prstGeom>
          <a:noFill/>
        </p:spPr>
      </p:pic>
      <p:pic>
        <p:nvPicPr>
          <p:cNvPr id="13315" name="Picture 3" descr="C:\Users\User\Desktop\eXe,;VADIM,;[UA]\εκδρομη σπαρτη φοτοσ\1361006393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3086100" cy="2314575"/>
          </a:xfrm>
          <a:prstGeom prst="rect">
            <a:avLst/>
          </a:prstGeom>
          <a:noFill/>
        </p:spPr>
      </p:pic>
      <p:pic>
        <p:nvPicPr>
          <p:cNvPr id="13316" name="Picture 4" descr="C:\Users\User\Desktop\eXe,;VADIM,;[UA]\εκδρομη σπαρτη φοτοσ\1361006542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1357298"/>
            <a:ext cx="3086100" cy="2314575"/>
          </a:xfrm>
          <a:prstGeom prst="rect">
            <a:avLst/>
          </a:prstGeom>
          <a:noFill/>
        </p:spPr>
      </p:pic>
      <p:pic>
        <p:nvPicPr>
          <p:cNvPr id="13317" name="Picture 5" descr="C:\Users\User\Desktop\eXe,;VADIM,;[UA]\εκδρομη σπαρτη φοτοσ\1361006549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43425"/>
            <a:ext cx="3086100" cy="2314575"/>
          </a:xfrm>
          <a:prstGeom prst="rect">
            <a:avLst/>
          </a:prstGeom>
          <a:noFill/>
        </p:spPr>
      </p:pic>
      <p:pic>
        <p:nvPicPr>
          <p:cNvPr id="13318" name="Picture 6" descr="C:\Users\User\Desktop\eXe,;VADIM,;[UA]\εκδρομη σπαρτη φοτοσ\1361006555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543425"/>
            <a:ext cx="3086100" cy="2314575"/>
          </a:xfrm>
          <a:prstGeom prst="rect">
            <a:avLst/>
          </a:prstGeom>
          <a:noFill/>
        </p:spPr>
      </p:pic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AFE8-0E24-43CD-B259-7A3E9943C572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ΦΥΛΑΚΗ ΤΟΥ ΚΟΛΟΚΟΤΡΩΝΗ ΣΤΟ ΚΑΣΤΡΟ ΤΟΥ ΝΑΥΠΛΙΟΥ </a:t>
            </a:r>
            <a:endParaRPr lang="el-GR" dirty="0"/>
          </a:p>
        </p:txBody>
      </p:sp>
      <p:pic>
        <p:nvPicPr>
          <p:cNvPr id="14338" name="Picture 2" descr="C:\Users\User\Desktop\eXe,;VADIM,;[UA]\εκδρομη σπαρτη φοτοσ\13610070243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929090" cy="2786082"/>
          </a:xfrm>
          <a:prstGeom prst="rect">
            <a:avLst/>
          </a:prstGeom>
          <a:noFill/>
        </p:spPr>
      </p:pic>
      <p:pic>
        <p:nvPicPr>
          <p:cNvPr id="14339" name="Picture 3" descr="C:\Users\User\Desktop\eXe,;VADIM,;[UA]\εκδρομη σπαρτη φοτοσ\1361007124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429124" cy="2814641"/>
          </a:xfrm>
          <a:prstGeom prst="rect">
            <a:avLst/>
          </a:prstGeom>
          <a:noFill/>
        </p:spPr>
      </p:pic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C71D-AEC7-44C7-B537-24B61E149262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ΕΙΚΟΝΕΣ ΑΠΟ ΤΟ ΜΟΥΣΕΙΟ ΤΟΥ ΝΑΥΠΛΙΟΥ </a:t>
            </a:r>
            <a:endParaRPr lang="el-GR" dirty="0"/>
          </a:p>
        </p:txBody>
      </p:sp>
      <p:pic>
        <p:nvPicPr>
          <p:cNvPr id="15362" name="Picture 2" descr="C:\Users\User\Desktop\eXe,;VADIM,;[UA]\εκδρομη σπαρτη φοτοσ\13610108093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086100" cy="2314575"/>
          </a:xfrm>
          <a:prstGeom prst="rect">
            <a:avLst/>
          </a:prstGeom>
          <a:noFill/>
        </p:spPr>
      </p:pic>
      <p:pic>
        <p:nvPicPr>
          <p:cNvPr id="15363" name="Picture 3" descr="C:\Users\User\Desktop\eXe,;VADIM,;[UA]\εκδρομη σπαρτη φοτοσ\1361010837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3086100" cy="2314575"/>
          </a:xfrm>
          <a:prstGeom prst="rect">
            <a:avLst/>
          </a:prstGeom>
          <a:noFill/>
        </p:spPr>
      </p:pic>
      <p:pic>
        <p:nvPicPr>
          <p:cNvPr id="15364" name="Picture 4" descr="C:\Users\User\Desktop\eXe,;VADIM,;[UA]\εκδρομη σπαρτη φοτοσ\1361010852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3086100" cy="2314575"/>
          </a:xfrm>
          <a:prstGeom prst="rect">
            <a:avLst/>
          </a:prstGeom>
          <a:noFill/>
        </p:spPr>
      </p:pic>
      <p:pic>
        <p:nvPicPr>
          <p:cNvPr id="15365" name="Picture 5" descr="C:\Users\User\Desktop\eXe,;VADIM,;[UA]\εκδρομη σπαρτη φοτοσ\1361010983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00504"/>
            <a:ext cx="3086100" cy="2314575"/>
          </a:xfrm>
          <a:prstGeom prst="rect">
            <a:avLst/>
          </a:prstGeom>
          <a:noFill/>
        </p:spPr>
      </p:pic>
      <p:pic>
        <p:nvPicPr>
          <p:cNvPr id="15366" name="Picture 6" descr="C:\Users\User\Desktop\eXe,;VADIM,;[UA]\εκδρομη σπαρτη φοτοσ\13610110071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00504"/>
            <a:ext cx="3086100" cy="2314575"/>
          </a:xfrm>
          <a:prstGeom prst="rect">
            <a:avLst/>
          </a:prstGeom>
          <a:noFill/>
        </p:spPr>
      </p:pic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5855-AE62-4311-8D48-1FF11D2A1AE9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6541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ΜΙΑ ΑΠΟ ΤΙΣ ΠΙΟ ΑΡΧΑΙΕΣ ΠΑΝΟΠΛΙΕΣ ΣΤΗΝ ΕΛΛΑΔΑ Η ΟΠΟΙΑ ΒΡΣΚΕΤΑΙ ΣΤΟ ΝΑΥΠΛΙΟ</a:t>
            </a:r>
            <a:endParaRPr lang="el-GR" dirty="0"/>
          </a:p>
        </p:txBody>
      </p:sp>
      <p:pic>
        <p:nvPicPr>
          <p:cNvPr id="16386" name="Picture 2" descr="C:\Users\User\Desktop\eXe,;VADIM,;[UA]\εκδρομη σπαρτη φοτοσ\1361011324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357718" cy="4429156"/>
          </a:xfrm>
          <a:prstGeom prst="rect">
            <a:avLst/>
          </a:prstGeom>
          <a:noFill/>
        </p:spPr>
      </p:pic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45A6-A153-4AF5-843B-E611FEDB4EFC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ΤΕΛΟΣ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ΓΙΩΡΓΟΣ ΑΡΣΕΝΗΣ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214414" y="3857628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ΑΠΟ ΤΟΝ ΜΑΘΗΤΗ ΓΙΩΡΓΟ ΑΡΣΕΝΗ της Β΄ Τάξης του 3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Γυμνασίου Τρικάλων</a:t>
            </a:r>
          </a:p>
          <a:p>
            <a:r>
              <a:rPr lang="el-GR" dirty="0" smtClean="0">
                <a:latin typeface="Monotype Corsiva" pitchFamily="66" charset="0"/>
              </a:rPr>
              <a:t>(Σχολικό  έτος 2012-2013)Εργασία ενταγμένη στο εκπαιδευτικό πρόγραμμα ‘</a:t>
            </a:r>
            <a:r>
              <a:rPr lang="el-GR" b="1" dirty="0" smtClean="0">
                <a:latin typeface="Monotype Corsiva" pitchFamily="66" charset="0"/>
              </a:rPr>
              <a:t>ΌΨΕΙΣ  ΒΥΖΑΝΤΙΝΟΥ  ΠΟΛΙΤΙΣΜΟΥ: ΜΝΗΜΕΙΑ &amp; ΠΡΟΣΩΠΟΓΡΑΦΙΕΣ-Συντονίστρια: Αμαλία Κ. Ηλιάδη, φιλόλογος-ιστορικός, Δ/</a:t>
            </a:r>
            <a:r>
              <a:rPr lang="el-GR" b="1" dirty="0" err="1" smtClean="0">
                <a:latin typeface="Monotype Corsiva" pitchFamily="66" charset="0"/>
              </a:rPr>
              <a:t>ντρια</a:t>
            </a:r>
            <a:r>
              <a:rPr lang="el-GR" b="1" dirty="0" smtClean="0">
                <a:latin typeface="Monotype Corsiva" pitchFamily="66" charset="0"/>
              </a:rPr>
              <a:t> 3</a:t>
            </a:r>
            <a:r>
              <a:rPr lang="el-GR" b="1" baseline="30000" dirty="0" smtClean="0">
                <a:latin typeface="Monotype Corsiva" pitchFamily="66" charset="0"/>
              </a:rPr>
              <a:t>ου</a:t>
            </a:r>
            <a:r>
              <a:rPr lang="el-GR" b="1" dirty="0" smtClean="0">
                <a:latin typeface="Monotype Corsiva" pitchFamily="66" charset="0"/>
              </a:rPr>
              <a:t> Γυμνασίου Τρικάλων</a:t>
            </a:r>
            <a:endParaRPr lang="el-GR" dirty="0"/>
          </a:p>
        </p:txBody>
      </p:sp>
      <p:pic>
        <p:nvPicPr>
          <p:cNvPr id="7" name="6 -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2918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32FD-4B80-494A-BF76-B9744AA74D7A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ΟΨΕΙΣ ΤΟΥ ΙΣΘΜΟΥ ΤΗΣ ΚΟΡΙΝΘΟΥ</a:t>
            </a:r>
            <a:endParaRPr lang="el-GR" dirty="0"/>
          </a:p>
        </p:txBody>
      </p:sp>
      <p:pic>
        <p:nvPicPr>
          <p:cNvPr id="4" name="Picture 5" descr="C:\Users\User\Desktop\eXe,;VADIM,;[UA]\εκδρομη σπαρτη φοτοσ\1360843246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4429132"/>
            <a:ext cx="3086100" cy="2314575"/>
          </a:xfrm>
          <a:prstGeom prst="rect">
            <a:avLst/>
          </a:prstGeom>
          <a:noFill/>
        </p:spPr>
      </p:pic>
      <p:pic>
        <p:nvPicPr>
          <p:cNvPr id="5" name="Picture 4" descr="C:\Users\User\Desktop\eXe,;VADIM,;[UA]\εκδρομη σπαρτη φοτοσ\1360843251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357694"/>
            <a:ext cx="3086100" cy="2314575"/>
          </a:xfrm>
          <a:prstGeom prst="rect">
            <a:avLst/>
          </a:prstGeom>
          <a:noFill/>
        </p:spPr>
      </p:pic>
      <p:pic>
        <p:nvPicPr>
          <p:cNvPr id="6" name="Picture 6" descr="C:\Users\User\Desktop\eXe,;VADIM,;[UA]\εκδρομη σπαρτη φοτοσ\13608468284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086100" cy="2314575"/>
          </a:xfrm>
          <a:prstGeom prst="rect">
            <a:avLst/>
          </a:prstGeom>
          <a:noFill/>
        </p:spPr>
      </p:pic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D893-63FF-4A78-A430-6A26CAA081BE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ΜΥΣΤΡΑΣ ΜΕΣΑ ΑΠΟ ΤΟ ΛΕΩΦΟΡΕΙΟ</a:t>
            </a:r>
            <a:endParaRPr lang="el-GR" dirty="0"/>
          </a:p>
        </p:txBody>
      </p:sp>
      <p:pic>
        <p:nvPicPr>
          <p:cNvPr id="2050" name="Picture 2" descr="C:\Users\User\Desktop\eXe,;VADIM,;[UA]\εκδρομη σπαρτη φοτοσ\13609112918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086100" cy="2314575"/>
          </a:xfrm>
          <a:prstGeom prst="rect">
            <a:avLst/>
          </a:prstGeom>
          <a:noFill/>
        </p:spPr>
      </p:pic>
      <p:pic>
        <p:nvPicPr>
          <p:cNvPr id="2051" name="Picture 3" descr="C:\Users\User\Desktop\eXe,;VADIM,;[UA]\εκδρομη σπαρτη φοτοσ\1360911645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086100" cy="2314575"/>
          </a:xfrm>
          <a:prstGeom prst="rect">
            <a:avLst/>
          </a:prstGeom>
          <a:noFill/>
        </p:spPr>
      </p:pic>
      <p:pic>
        <p:nvPicPr>
          <p:cNvPr id="2052" name="Picture 4" descr="C:\Users\User\Desktop\eXe,;VADIM,;[UA]\εκδρομη σπαρτη φοτοσ\1360911675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3086100" cy="2314575"/>
          </a:xfrm>
          <a:prstGeom prst="rect">
            <a:avLst/>
          </a:prstGeom>
          <a:noFill/>
        </p:spPr>
      </p:pic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F113-744A-402C-B981-3AD07D8649A3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ΚΑΣΤΡΟ ΤΟΥ ΜΥΣΤΡΑ</a:t>
            </a:r>
            <a:endParaRPr lang="el-GR" dirty="0"/>
          </a:p>
        </p:txBody>
      </p:sp>
      <p:pic>
        <p:nvPicPr>
          <p:cNvPr id="3074" name="Picture 2" descr="C:\Users\User\Desktop\eXe,;VADIM,;[UA]\εκδρομη σπαρτη φοτοσ\13609130874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86100" cy="2314575"/>
          </a:xfrm>
          <a:prstGeom prst="rect">
            <a:avLst/>
          </a:prstGeom>
          <a:noFill/>
        </p:spPr>
      </p:pic>
      <p:pic>
        <p:nvPicPr>
          <p:cNvPr id="3075" name="Picture 3" descr="C:\Users\User\Desktop\eXe,;VADIM,;[UA]\εκδρομη σπαρτη φοτοσ\1360913118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071546"/>
            <a:ext cx="3086100" cy="2314575"/>
          </a:xfrm>
          <a:prstGeom prst="rect">
            <a:avLst/>
          </a:prstGeom>
          <a:noFill/>
        </p:spPr>
      </p:pic>
      <p:pic>
        <p:nvPicPr>
          <p:cNvPr id="3076" name="Picture 4" descr="C:\Users\User\Desktop\eXe,;VADIM,;[UA]\εκδρομη σπαρτη φοτοσ\13609134786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3077" name="Picture 5" descr="C:\Users\User\Desktop\eXe,;VADIM,;[UA]\εκδρομη σπαρτη φοτοσ\13609132896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4543425"/>
            <a:ext cx="3086100" cy="2314575"/>
          </a:xfrm>
          <a:prstGeom prst="rect">
            <a:avLst/>
          </a:prstGeom>
          <a:noFill/>
        </p:spPr>
      </p:pic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D211-ACC2-4512-B5E6-370C93A5E26D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ΜΕΡΙΚΕΣ ΕΙΚΟΝΕΣ ΤΗΣ ΠΟΛΗΣ ΤΟΥ ΜΥΣΤΡΑ</a:t>
            </a:r>
            <a:endParaRPr lang="el-GR" dirty="0"/>
          </a:p>
        </p:txBody>
      </p:sp>
      <p:pic>
        <p:nvPicPr>
          <p:cNvPr id="7170" name="Picture 2" descr="C:\Users\User\Desktop\eXe,;VADIM,;[UA]\εκδρομη σπαρτη φοτοσ\13609122169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86100" cy="2314575"/>
          </a:xfrm>
          <a:prstGeom prst="rect">
            <a:avLst/>
          </a:prstGeom>
          <a:noFill/>
        </p:spPr>
      </p:pic>
      <p:pic>
        <p:nvPicPr>
          <p:cNvPr id="7171" name="Picture 3" descr="C:\Users\User\Desktop\eXe,;VADIM,;[UA]\εκδρομη σπαρτη φοτοσ\1360912314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571612"/>
            <a:ext cx="3086100" cy="2314575"/>
          </a:xfrm>
          <a:prstGeom prst="rect">
            <a:avLst/>
          </a:prstGeom>
          <a:noFill/>
        </p:spPr>
      </p:pic>
      <p:pic>
        <p:nvPicPr>
          <p:cNvPr id="7172" name="Picture 4" descr="C:\Users\User\Desktop\eXe,;VADIM,;[UA]\εκδρομη σπαρτη φοτοσ\1360912613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7173" name="Picture 5" descr="C:\Users\User\Desktop\eXe,;VADIM,;[UA]\εκδρομη σπαρτη φοτοσ\13609127070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4543425"/>
            <a:ext cx="3086100" cy="2314575"/>
          </a:xfrm>
          <a:prstGeom prst="rect">
            <a:avLst/>
          </a:prstGeom>
          <a:noFill/>
        </p:spPr>
      </p:pic>
      <p:pic>
        <p:nvPicPr>
          <p:cNvPr id="7174" name="Picture 6" descr="C:\Users\User\Desktop\eXe,;VADIM,;[UA]\εκδρομη σπαρτη φοτοσ\13609157712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00372"/>
            <a:ext cx="2786082" cy="2314575"/>
          </a:xfrm>
          <a:prstGeom prst="rect">
            <a:avLst/>
          </a:prstGeom>
          <a:noFill/>
        </p:spPr>
      </p:pic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AA3D-C0B9-4759-B7C0-F3BD7A8C17A4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ΟΜΟΡΦΗ ΘΕΑ ΠΑΝΩ ΑΠΟ ΤΟ ΚΑΣΤΡΟ </a:t>
            </a:r>
            <a:endParaRPr lang="el-GR" dirty="0"/>
          </a:p>
        </p:txBody>
      </p:sp>
      <p:pic>
        <p:nvPicPr>
          <p:cNvPr id="4098" name="Picture 2" descr="C:\Users\User\Desktop\eXe,;VADIM,;[UA]\εκδρομη σπαρτη φοτοσ\1360913182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086100" cy="2314575"/>
          </a:xfrm>
          <a:prstGeom prst="rect">
            <a:avLst/>
          </a:prstGeom>
          <a:noFill/>
        </p:spPr>
      </p:pic>
      <p:pic>
        <p:nvPicPr>
          <p:cNvPr id="4099" name="Picture 3" descr="C:\Users\User\Desktop\eXe,;VADIM,;[UA]\εκδρομη σπαρτη φοτοσ\1360913361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571612"/>
            <a:ext cx="3086100" cy="2314575"/>
          </a:xfrm>
          <a:prstGeom prst="rect">
            <a:avLst/>
          </a:prstGeom>
          <a:noFill/>
        </p:spPr>
      </p:pic>
      <p:pic>
        <p:nvPicPr>
          <p:cNvPr id="4100" name="Picture 4" descr="C:\Users\User\Desktop\eXe,;VADIM,;[UA]\εκδρομη σπαρτη φοτοσ\1360914067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4101" name="Picture 5" descr="C:\Users\User\Desktop\eXe,;VADIM,;[UA]\εκδρομη σπαρτη φοτοσ\13609133761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4543425"/>
            <a:ext cx="3086100" cy="2314575"/>
          </a:xfrm>
          <a:prstGeom prst="rect">
            <a:avLst/>
          </a:prstGeom>
          <a:noFill/>
        </p:spPr>
      </p:pic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9175-DBFD-4B35-A29F-6EFCE0BD2FB4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ΟΜΟΡΦΕΣ ΕΙΚΟΝΕΣ ΑΠΟ ΤΙΣ ΠΟΛΛΕΣ ΕΚΚΛΗΣΙΕΣ ΤΗΣ ΠΟΛΗΣ ΤΟΥ ΜΥΣΤΡΑ</a:t>
            </a:r>
            <a:endParaRPr lang="el-GR" dirty="0"/>
          </a:p>
        </p:txBody>
      </p:sp>
      <p:pic>
        <p:nvPicPr>
          <p:cNvPr id="5122" name="Picture 2" descr="C:\Users\User\Desktop\eXe,;VADIM,;[UA]\εκδρομη σπαρτη φοτοσ\1360915965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086100" cy="2314575"/>
          </a:xfrm>
          <a:prstGeom prst="rect">
            <a:avLst/>
          </a:prstGeom>
          <a:noFill/>
        </p:spPr>
      </p:pic>
      <p:pic>
        <p:nvPicPr>
          <p:cNvPr id="5124" name="Picture 4" descr="C:\Users\User\Desktop\eXe,;VADIM,;[UA]\εκδρομη σπαρτη φοτοσ\1360920460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714488"/>
            <a:ext cx="3086100" cy="2314575"/>
          </a:xfrm>
          <a:prstGeom prst="rect">
            <a:avLst/>
          </a:prstGeom>
          <a:noFill/>
        </p:spPr>
      </p:pic>
      <p:pic>
        <p:nvPicPr>
          <p:cNvPr id="5125" name="Picture 5" descr="C:\Users\User\Desktop\eXe,;VADIM,;[UA]\εκδρομη σπαρτη φοτοσ\13609186128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357694"/>
            <a:ext cx="3086100" cy="2314575"/>
          </a:xfrm>
          <a:prstGeom prst="rect">
            <a:avLst/>
          </a:prstGeom>
          <a:noFill/>
        </p:spPr>
      </p:pic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4CA8-7FFB-45F4-9D97-9D5A06AD9E94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ΕΣΩΤΕΡΙΚΟ ΤΩΝ ΕΚΚΛΗΣΙΩΝ ΤΟΥ ΜΥΣΤΡΑ </a:t>
            </a:r>
            <a:endParaRPr lang="el-GR" dirty="0"/>
          </a:p>
        </p:txBody>
      </p:sp>
      <p:pic>
        <p:nvPicPr>
          <p:cNvPr id="6146" name="Picture 2" descr="C:\Users\User\Desktop\eXe,;VADIM,;[UA]\εκδρομη σπαρτη φοτοσ\1360916045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086100" cy="2314575"/>
          </a:xfrm>
          <a:prstGeom prst="rect">
            <a:avLst/>
          </a:prstGeom>
          <a:noFill/>
        </p:spPr>
      </p:pic>
      <p:pic>
        <p:nvPicPr>
          <p:cNvPr id="6147" name="Picture 3" descr="C:\Users\User\Desktop\eXe,;VADIM,;[UA]\εκδρομη σπαρτη φοτοσ\1360918810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3086100" cy="2314575"/>
          </a:xfrm>
          <a:prstGeom prst="rect">
            <a:avLst/>
          </a:prstGeom>
          <a:noFill/>
        </p:spPr>
      </p:pic>
      <p:pic>
        <p:nvPicPr>
          <p:cNvPr id="6148" name="Picture 4" descr="C:\Users\User\Desktop\eXe,;VADIM,;[UA]\εκδρομη σπαρτη φοτοσ\13609188284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6149" name="Picture 5" descr="C:\Users\User\Desktop\eXe,;VADIM,;[UA]\εκδρομη σπαρτη φοτοσ\13609196994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543425"/>
            <a:ext cx="3086100" cy="2314575"/>
          </a:xfrm>
          <a:prstGeom prst="rect">
            <a:avLst/>
          </a:prstGeom>
          <a:noFill/>
        </p:spPr>
      </p:pic>
      <p:pic>
        <p:nvPicPr>
          <p:cNvPr id="6150" name="Picture 6" descr="C:\Users\User\Desktop\eXe,;VADIM,;[UA]\εκδρομη σπαρτη φοτοσ\13609209994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071810"/>
            <a:ext cx="2500330" cy="2314575"/>
          </a:xfrm>
          <a:prstGeom prst="rect">
            <a:avLst/>
          </a:prstGeom>
          <a:noFill/>
        </p:spPr>
      </p:pic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557B-41FF-494D-ADE5-524AA73C957A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ΚΕΝΤΡΙΚΟ ΚΤΙΡΙΟ ΤΗΣ ΠΟΛΗΣ ΤΟΥ ΜΥΣΤΡΑ</a:t>
            </a:r>
            <a:endParaRPr lang="el-GR" dirty="0"/>
          </a:p>
        </p:txBody>
      </p:sp>
      <p:pic>
        <p:nvPicPr>
          <p:cNvPr id="8194" name="Picture 2" descr="C:\Users\User\Desktop\eXe,;VADIM,;[UA]\εκδρομη σπαρτη φοτοσ\13609220170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43425"/>
            <a:ext cx="3086100" cy="2314575"/>
          </a:xfrm>
          <a:prstGeom prst="rect">
            <a:avLst/>
          </a:prstGeom>
          <a:noFill/>
        </p:spPr>
      </p:pic>
      <p:pic>
        <p:nvPicPr>
          <p:cNvPr id="8195" name="Picture 3" descr="C:\Users\User\Desktop\eXe,;VADIM,;[UA]\εκδρομη σπαρτη φοτοσ\1360917296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3086100" cy="2314575"/>
          </a:xfrm>
          <a:prstGeom prst="rect">
            <a:avLst/>
          </a:prstGeom>
          <a:noFill/>
        </p:spPr>
      </p:pic>
      <p:pic>
        <p:nvPicPr>
          <p:cNvPr id="8196" name="Picture 4" descr="C:\Users\User\Desktop\eXe,;VADIM,;[UA]\εκδρομη σπαρτη φοτοσ\13609228021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4543425"/>
            <a:ext cx="3086100" cy="2314575"/>
          </a:xfrm>
          <a:prstGeom prst="rect">
            <a:avLst/>
          </a:prstGeom>
          <a:noFill/>
        </p:spPr>
      </p:pic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D5E8-A697-4947-A6CB-0C9C99B83C60}" type="datetime1">
              <a:rPr lang="el-GR" smtClean="0"/>
              <a:pPr/>
              <a:t>14/03/2013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07C9-AFC7-48C6-A920-15718F51D18B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3ο ΓΥΜΝΑΣΙΟ ΤΡΙΚΑΛΩΝ</a:t>
            </a:r>
            <a:endParaRPr lang="el-G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290</Words>
  <Application>Microsoft Office PowerPoint</Application>
  <PresentationFormat>Προβολή στην οθόνη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Αποκορύφωμα</vt:lpstr>
      <vt:lpstr>ΕΙΚΟΝΕΣ ΑΠΟ ΤΗΝ ΠΕΡΙΒΑΛΛΟΝΤΙΚΗ &amp; πολιτιστικη  ΕΚΔΡΟΜΗ ΣΤΗ ΣΠΑΡΤΗ-ΜΥΣΤΡΑ ΜΟΝΕΜΒΑΣΙΑ</vt:lpstr>
      <vt:lpstr>ΟΨΕΙΣ ΤΟΥ ΙΣΘΜΟΥ ΤΗΣ ΚΟΡΙΝΘΟΥ</vt:lpstr>
      <vt:lpstr>Ο ΜΥΣΤΡΑΣ ΜΕΣΑ ΑΠΟ ΤΟ ΛΕΩΦΟΡΕΙΟ</vt:lpstr>
      <vt:lpstr>ΤΟ ΚΑΣΤΡΟ ΤΟΥ ΜΥΣΤΡΑ</vt:lpstr>
      <vt:lpstr>ΜΕΡΙΚΕΣ ΕΙΚΟΝΕΣ ΤΗΣ ΠΟΛΗΣ ΤΟΥ ΜΥΣΤΡΑ</vt:lpstr>
      <vt:lpstr>Η ΟΜΟΡΦΗ ΘΕΑ ΠΑΝΩ ΑΠΟ ΤΟ ΚΑΣΤΡΟ </vt:lpstr>
      <vt:lpstr>ΟΜΟΡΦΕΣ ΕΙΚΟΝΕΣ ΑΠΟ ΤΙΣ ΠΟΛΛΕΣ ΕΚΚΛΗΣΙΕΣ ΤΗΣ ΠΟΛΗΣ ΤΟΥ ΜΥΣΤΡΑ</vt:lpstr>
      <vt:lpstr>ΤΟ ΕΣΩΤΕΡΙΚΟ ΤΩΝ ΕΚΚΛΗΣΙΩΝ ΤΟΥ ΜΥΣΤΡΑ </vt:lpstr>
      <vt:lpstr>ΤΟ ΚΕΝΤΡΙΚΟ ΚΤΙΡΙΟ ΤΗΣ ΠΟΛΗΣ ΤΟΥ ΜΥΣΤΡΑ</vt:lpstr>
      <vt:lpstr>ΑΡΧΑΙΑ ΕΥΡΗΜΑΤΑ ΣΤΟ ΜΟΥΣΕΙΟ ΤΗΣ ΠΟΛΗΣ </vt:lpstr>
      <vt:lpstr>ΕΙΔΗ ΕΝΔΥΜΑΣΙΑΣ ΤΩΝ ΓΥΝΑΙΚΩΝ ΤΗΣ ΕΠΟΧΗΣ ΕΚΕΙΝΗΣ </vt:lpstr>
      <vt:lpstr>ΤΟ ΚΑΣΤΡΟ ΤΗΣ ΜΟΝΕΜΒΑΣΙΑΣ</vt:lpstr>
      <vt:lpstr>ΤΟ ΑΓΑΛΜΑ ΤΟΥ ΛΕΩΝΙΔΑ ΣΤΗ ΣΠΑΡΤΗ</vt:lpstr>
      <vt:lpstr>ΤΟ ΚΑΣΤΡΟ ΤΟΥ ΝΑΥΠΛΙΟΥ</vt:lpstr>
      <vt:lpstr>Η ΦΥΛΑΚΗ ΤΟΥ ΚΟΛΟΚΟΤΡΩΝΗ ΣΤΟ ΚΑΣΤΡΟ ΤΟΥ ΝΑΥΠΛΙΟΥ </vt:lpstr>
      <vt:lpstr>ΕΙΚΟΝΕΣ ΑΠΟ ΤΟ ΜΟΥΣΕΙΟ ΤΟΥ ΝΑΥΠΛΙΟΥ </vt:lpstr>
      <vt:lpstr>ΜΙΑ ΑΠΟ ΤΙΣ ΠΙΟ ΑΡΧΑΙΕΣ ΠΑΝΟΠΛΙΕΣ ΣΤΗΝ ΕΛΛΑΔΑ Η ΟΠΟΙΑ ΒΡΣΚΕΤΑΙ ΣΤΟ ΝΑΥΠΛΙΟ</vt:lpstr>
      <vt:lpstr>ΤΕΛΟΣ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ΕΙΚΟΝΕΣ ΑΠΟ ΤΗΝ ΠΕΡΙΒΑΛΛΟΝΤΙΚΗ ΕΚΔΡΟΜΗ ΣΤΗ ΣΠΑΡΤΗ.</dc:title>
  <dc:creator>User</dc:creator>
  <cp:lastModifiedBy>.</cp:lastModifiedBy>
  <cp:revision>15</cp:revision>
  <dcterms:created xsi:type="dcterms:W3CDTF">2013-03-09T12:05:05Z</dcterms:created>
  <dcterms:modified xsi:type="dcterms:W3CDTF">2013-03-14T11:14:10Z</dcterms:modified>
</cp:coreProperties>
</file>