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70" r:id="rId8"/>
    <p:sldId id="271" r:id="rId9"/>
    <p:sldId id="262" r:id="rId10"/>
    <p:sldId id="263" r:id="rId11"/>
    <p:sldId id="273" r:id="rId12"/>
    <p:sldId id="264" r:id="rId13"/>
    <p:sldId id="265" r:id="rId14"/>
    <p:sldId id="272" r:id="rId15"/>
    <p:sldId id="266" r:id="rId16"/>
    <p:sldId id="267" r:id="rId17"/>
    <p:sldId id="274" r:id="rId18"/>
    <p:sldId id="268" r:id="rId19"/>
    <p:sldId id="269" r:id="rId20"/>
    <p:sldId id="275"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A8F866-C434-4B97-9F61-6CD4A9324C2D}" type="datetimeFigureOut">
              <a:rPr lang="el-GR" smtClean="0"/>
              <a:t>03/04/2013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D80CDD-2020-4770-8CC7-6ED07F586783}"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65D7A0D2-9182-42C3-9CA6-4865DB393A8F}" type="datetime1">
              <a:rPr lang="el-GR" smtClean="0"/>
              <a:t>03/04/2013</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r>
              <a:rPr lang="el-GR" smtClean="0"/>
              <a:t>3ο Γυμνάσιο Τρικάλων 2013</a:t>
            </a:r>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FF2EE515-8ACD-4002-9B40-D50001A4AAE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3440CE-7BB4-49FC-B933-22C61ED6D34C}" type="datetime1">
              <a:rPr lang="el-GR" smtClean="0"/>
              <a:t>03/04/2013</a:t>
            </a:fld>
            <a:endParaRPr lang="el-GR"/>
          </a:p>
        </p:txBody>
      </p:sp>
      <p:sp>
        <p:nvSpPr>
          <p:cNvPr id="5" name="4 - Θέση υποσέλιδου"/>
          <p:cNvSpPr>
            <a:spLocks noGrp="1"/>
          </p:cNvSpPr>
          <p:nvPr>
            <p:ph type="ftr" sz="quarter" idx="11"/>
          </p:nvPr>
        </p:nvSpPr>
        <p:spPr/>
        <p:txBody>
          <a:bodyPr/>
          <a:lstStyle/>
          <a:p>
            <a:r>
              <a:rPr lang="el-GR" smtClean="0"/>
              <a:t>3ο Γυμνάσιο Τρικάλων 2013</a:t>
            </a:r>
            <a:endParaRPr lang="el-GR"/>
          </a:p>
        </p:txBody>
      </p:sp>
      <p:sp>
        <p:nvSpPr>
          <p:cNvPr id="6" name="5 - Θέση αριθμού διαφάνειας"/>
          <p:cNvSpPr>
            <a:spLocks noGrp="1"/>
          </p:cNvSpPr>
          <p:nvPr>
            <p:ph type="sldNum" sz="quarter" idx="12"/>
          </p:nvPr>
        </p:nvSpPr>
        <p:spPr/>
        <p:txBody>
          <a:bodyPr/>
          <a:lstStyle/>
          <a:p>
            <a:fld id="{FF2EE515-8ACD-4002-9B40-D50001A4AAE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18D9932-665D-42F9-959B-880A83334445}" type="datetime1">
              <a:rPr lang="el-GR" smtClean="0"/>
              <a:t>03/04/2013</a:t>
            </a:fld>
            <a:endParaRPr lang="el-GR"/>
          </a:p>
        </p:txBody>
      </p:sp>
      <p:sp>
        <p:nvSpPr>
          <p:cNvPr id="5" name="4 - Θέση υποσέλιδου"/>
          <p:cNvSpPr>
            <a:spLocks noGrp="1"/>
          </p:cNvSpPr>
          <p:nvPr>
            <p:ph type="ftr" sz="quarter" idx="11"/>
          </p:nvPr>
        </p:nvSpPr>
        <p:spPr/>
        <p:txBody>
          <a:bodyPr/>
          <a:lstStyle/>
          <a:p>
            <a:r>
              <a:rPr lang="el-GR" smtClean="0"/>
              <a:t>3ο Γυμνάσιο Τρικάλων 2013</a:t>
            </a:r>
            <a:endParaRPr lang="el-GR"/>
          </a:p>
        </p:txBody>
      </p:sp>
      <p:sp>
        <p:nvSpPr>
          <p:cNvPr id="6" name="5 - Θέση αριθμού διαφάνειας"/>
          <p:cNvSpPr>
            <a:spLocks noGrp="1"/>
          </p:cNvSpPr>
          <p:nvPr>
            <p:ph type="sldNum" sz="quarter" idx="12"/>
          </p:nvPr>
        </p:nvSpPr>
        <p:spPr/>
        <p:txBody>
          <a:bodyPr/>
          <a:lstStyle/>
          <a:p>
            <a:fld id="{FF2EE515-8ACD-4002-9B40-D50001A4AAE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DF3603BC-082E-4FCE-92D0-15B5DD226D6D}" type="datetime1">
              <a:rPr lang="el-GR" smtClean="0"/>
              <a:t>03/04/2013</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r>
              <a:rPr lang="el-GR" smtClean="0"/>
              <a:t>3ο Γυμνάσιο Τρικάλων 2013</a:t>
            </a:r>
            <a:endParaRPr lang="el-GR"/>
          </a:p>
        </p:txBody>
      </p:sp>
      <p:sp>
        <p:nvSpPr>
          <p:cNvPr id="6" name="5 - Θέση αριθμού διαφάνειας"/>
          <p:cNvSpPr>
            <a:spLocks noGrp="1"/>
          </p:cNvSpPr>
          <p:nvPr>
            <p:ph type="sldNum" sz="quarter" idx="12"/>
          </p:nvPr>
        </p:nvSpPr>
        <p:spPr/>
        <p:txBody>
          <a:bodyPr/>
          <a:lstStyle/>
          <a:p>
            <a:fld id="{FF2EE515-8ACD-4002-9B40-D50001A4AAE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61907688-BD8B-4B64-B44F-38523497C5FE}" type="datetime1">
              <a:rPr lang="el-GR" smtClean="0"/>
              <a:t>03/04/2013</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r>
              <a:rPr lang="el-GR" smtClean="0"/>
              <a:t>3ο Γυμνάσιο Τρικάλων 2013</a:t>
            </a:r>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FF2EE515-8ACD-4002-9B40-D50001A4AAEA}"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AC67B18C-2806-4165-840F-27BABA7C23C4}" type="datetime1">
              <a:rPr lang="el-GR" smtClean="0"/>
              <a:t>03/04/2013</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r>
              <a:rPr lang="el-GR" smtClean="0"/>
              <a:t>3ο Γυμνάσιο Τρικάλων 2013</a:t>
            </a:r>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FF2EE515-8ACD-4002-9B40-D50001A4AAE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560C5DBB-A658-4475-901D-DAB10EEA4846}" type="datetime1">
              <a:rPr lang="el-GR" smtClean="0"/>
              <a:t>03/04/2013</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r>
              <a:rPr lang="el-GR" smtClean="0"/>
              <a:t>3ο Γυμνάσιο Τρικάλων 2013</a:t>
            </a:r>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FF2EE515-8ACD-4002-9B40-D50001A4AAEA}"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BBC78DFA-B3AD-4F9F-A4A2-3C4690E38ED8}" type="datetime1">
              <a:rPr lang="el-GR" smtClean="0"/>
              <a:t>03/04/2013</a:t>
            </a:fld>
            <a:endParaRPr lang="el-GR"/>
          </a:p>
        </p:txBody>
      </p:sp>
      <p:sp>
        <p:nvSpPr>
          <p:cNvPr id="4" name="3 - Θέση υποσέλιδου"/>
          <p:cNvSpPr>
            <a:spLocks noGrp="1"/>
          </p:cNvSpPr>
          <p:nvPr>
            <p:ph type="ftr" sz="quarter" idx="11"/>
          </p:nvPr>
        </p:nvSpPr>
        <p:spPr/>
        <p:txBody>
          <a:bodyPr/>
          <a:lstStyle/>
          <a:p>
            <a:r>
              <a:rPr lang="el-GR" smtClean="0"/>
              <a:t>3ο Γυμνάσιο Τρικάλων 2013</a:t>
            </a:r>
            <a:endParaRPr lang="el-GR"/>
          </a:p>
        </p:txBody>
      </p:sp>
      <p:sp>
        <p:nvSpPr>
          <p:cNvPr id="5" name="4 - Θέση αριθμού διαφάνειας"/>
          <p:cNvSpPr>
            <a:spLocks noGrp="1"/>
          </p:cNvSpPr>
          <p:nvPr>
            <p:ph type="sldNum" sz="quarter" idx="12"/>
          </p:nvPr>
        </p:nvSpPr>
        <p:spPr/>
        <p:txBody>
          <a:bodyPr/>
          <a:lstStyle/>
          <a:p>
            <a:fld id="{FF2EE515-8ACD-4002-9B40-D50001A4AAE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AD39E8AE-1B2C-4E18-8618-9B5B8A318420}" type="datetime1">
              <a:rPr lang="el-GR" smtClean="0"/>
              <a:t>03/04/2013</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r>
              <a:rPr lang="el-GR" smtClean="0"/>
              <a:t>3ο Γυμνάσιο Τρικάλων 2013</a:t>
            </a:r>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FF2EE515-8ACD-4002-9B40-D50001A4AAE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D620A9B3-E2EA-4952-9883-6EDA899B53B8}" type="datetime1">
              <a:rPr lang="el-GR" smtClean="0"/>
              <a:t>03/04/2013</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r>
              <a:rPr lang="el-GR" smtClean="0"/>
              <a:t>3ο Γυμνάσιο Τρικάλων 2013</a:t>
            </a:r>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FF2EE515-8ACD-4002-9B40-D50001A4AAEA}"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1230E5EA-8E1B-48CF-ACBA-3476CB9CC706}" type="datetime1">
              <a:rPr lang="el-GR" smtClean="0"/>
              <a:t>03/04/2013</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r>
              <a:rPr lang="el-GR" smtClean="0"/>
              <a:t>3ο Γυμνάσιο Τρικάλων 2013</a:t>
            </a:r>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FF2EE515-8ACD-4002-9B40-D50001A4AAEA}"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FF0CE31-44A0-4DCB-BB82-B938B35940BF}" type="datetime1">
              <a:rPr lang="el-GR" smtClean="0"/>
              <a:t>03/04/2013</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r>
              <a:rPr lang="el-GR" smtClean="0"/>
              <a:t>3ο Γυμνάσιο Τρικάλων 2013</a:t>
            </a:r>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FF2EE515-8ACD-4002-9B40-D50001A4AAEA}"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F:\Soundtrack%20A5.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algn="ctr"/>
            <a:r>
              <a:rPr lang="el-GR" dirty="0" smtClean="0"/>
              <a:t>ΔΙΗΜΕΡΗ ΕΚΔΡΟΜΗ ΣΤΟ ΝΥΜΦΑΙΟ ΚΑΙ ΤΗ ΦΛΩΡΙΝΑ</a:t>
            </a:r>
            <a:endParaRPr lang="el-GR" dirty="0"/>
          </a:p>
        </p:txBody>
      </p:sp>
      <p:sp>
        <p:nvSpPr>
          <p:cNvPr id="3" name="2 - Υπότιτλος"/>
          <p:cNvSpPr>
            <a:spLocks noGrp="1"/>
          </p:cNvSpPr>
          <p:nvPr>
            <p:ph type="subTitle" idx="1"/>
          </p:nvPr>
        </p:nvSpPr>
        <p:spPr>
          <a:xfrm>
            <a:off x="3419872" y="2852936"/>
            <a:ext cx="5724128" cy="648072"/>
          </a:xfrm>
        </p:spPr>
        <p:txBody>
          <a:bodyPr>
            <a:normAutofit/>
          </a:bodyPr>
          <a:lstStyle/>
          <a:p>
            <a:r>
              <a:rPr lang="el-GR" dirty="0" smtClean="0"/>
              <a:t>ΘΑΝΑΣΗΣ ΤΣΑΓΚΑΔΟΠΟΥΛΟΣ</a:t>
            </a:r>
            <a:endParaRPr lang="el-GR" dirty="0"/>
          </a:p>
        </p:txBody>
      </p:sp>
      <p:pic>
        <p:nvPicPr>
          <p:cNvPr id="4" name="Soundtrack A5.mp3">
            <a:hlinkClick r:id="" action="ppaction://media"/>
          </p:cNvPr>
          <p:cNvPicPr>
            <a:picLocks noRot="1" noChangeAspect="1"/>
          </p:cNvPicPr>
          <p:nvPr>
            <a:audioFile r:link="rId1"/>
          </p:nvPr>
        </p:nvPicPr>
        <p:blipFill>
          <a:blip r:embed="rId3" cstate="print"/>
          <a:stretch>
            <a:fillRect/>
          </a:stretch>
        </p:blipFill>
        <p:spPr>
          <a:xfrm>
            <a:off x="1043608" y="6021288"/>
            <a:ext cx="304800" cy="304800"/>
          </a:xfrm>
          <a:prstGeom prst="rect">
            <a:avLst/>
          </a:prstGeom>
        </p:spPr>
      </p:pic>
      <p:pic>
        <p:nvPicPr>
          <p:cNvPr id="5" name="4 - Εικόνα"/>
          <p:cNvPicPr/>
          <p:nvPr/>
        </p:nvPicPr>
        <p:blipFill>
          <a:blip r:embed="rId4"/>
          <a:srcRect/>
          <a:stretch>
            <a:fillRect/>
          </a:stretch>
        </p:blipFill>
        <p:spPr bwMode="auto">
          <a:xfrm>
            <a:off x="6715140" y="3714752"/>
            <a:ext cx="1928826" cy="1214446"/>
          </a:xfrm>
          <a:prstGeom prst="rect">
            <a:avLst/>
          </a:prstGeom>
          <a:noFill/>
          <a:ln w="9525">
            <a:noFill/>
            <a:miter lim="800000"/>
            <a:headEnd/>
            <a:tailEnd/>
          </a:ln>
        </p:spPr>
      </p:pic>
      <p:sp>
        <p:nvSpPr>
          <p:cNvPr id="6" name="5 - Θέση αριθμού διαφάνειας"/>
          <p:cNvSpPr>
            <a:spLocks noGrp="1"/>
          </p:cNvSpPr>
          <p:nvPr>
            <p:ph type="sldNum" sz="quarter" idx="12"/>
          </p:nvPr>
        </p:nvSpPr>
        <p:spPr/>
        <p:txBody>
          <a:bodyPr/>
          <a:lstStyle/>
          <a:p>
            <a:fld id="{FF2EE515-8ACD-4002-9B40-D50001A4AAEA}" type="slidenum">
              <a:rPr lang="el-GR" smtClean="0"/>
              <a:pPr/>
              <a:t>1</a:t>
            </a:fld>
            <a:endParaRPr lang="el-GR"/>
          </a:p>
        </p:txBody>
      </p:sp>
      <p:sp>
        <p:nvSpPr>
          <p:cNvPr id="7" name="6 - Θέση υποσέλιδου"/>
          <p:cNvSpPr>
            <a:spLocks noGrp="1"/>
          </p:cNvSpPr>
          <p:nvPr>
            <p:ph type="ftr" sz="quarter" idx="11"/>
          </p:nvPr>
        </p:nvSpPr>
        <p:spPr/>
        <p:txBody>
          <a:bodyPr/>
          <a:lstStyle/>
          <a:p>
            <a:r>
              <a:rPr lang="el-GR" smtClean="0"/>
              <a:t>3ο Γυμνάσιο Τρικάλων 2013</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ΒΡΑΔΥ ΣΤΟ ΞΕΝΟΔΟΧΕΙΟ</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Όταν φτάσαμε στο ξενοδοχείο μας, το </a:t>
            </a:r>
            <a:r>
              <a:rPr lang="el-GR" dirty="0" err="1" smtClean="0"/>
              <a:t>΄΄ΦΑΙΔΩΝ΄΄</a:t>
            </a:r>
            <a:r>
              <a:rPr lang="el-GR" dirty="0" smtClean="0"/>
              <a:t> εντυπωσιαστήκαμε από την ομορφιά του εξωτερικού του. Αφού πήραμε τις αποσκευές μας από το λεωφορείο, μπήκαμε στο ξενοδοχείο. Αντικρίσαμε μια μεγάλη αίθουσα με τραπέζια και καρέκλες για να απολαύσεις έναν καφέ και την ρεσεψιόν. Εκεί, μας είπαν τους κανόνες του ξενοδοχείου και ανεβήκαμε στα δωμάτιά μας για να τακτοποιηθούμε και να ετοιμαστούμε για τη βραδινή μας έξοδο .</a:t>
            </a:r>
            <a:endParaRPr lang="el-GR" dirty="0"/>
          </a:p>
        </p:txBody>
      </p:sp>
      <p:sp>
        <p:nvSpPr>
          <p:cNvPr id="4" name="3 - Θέση αριθμού διαφάνειας"/>
          <p:cNvSpPr>
            <a:spLocks noGrp="1"/>
          </p:cNvSpPr>
          <p:nvPr>
            <p:ph type="sldNum" sz="quarter" idx="12"/>
          </p:nvPr>
        </p:nvSpPr>
        <p:spPr/>
        <p:txBody>
          <a:bodyPr/>
          <a:lstStyle/>
          <a:p>
            <a:fld id="{FF2EE515-8ACD-4002-9B40-D50001A4AAEA}" type="slidenum">
              <a:rPr lang="el-GR" smtClean="0"/>
              <a:pPr/>
              <a:t>10</a:t>
            </a:fld>
            <a:endParaRPr lang="el-GR"/>
          </a:p>
        </p:txBody>
      </p:sp>
      <p:sp>
        <p:nvSpPr>
          <p:cNvPr id="5" name="4 - Θέση υποσέλιδου"/>
          <p:cNvSpPr>
            <a:spLocks noGrp="1"/>
          </p:cNvSpPr>
          <p:nvPr>
            <p:ph type="ftr" sz="quarter" idx="11"/>
          </p:nvPr>
        </p:nvSpPr>
        <p:spPr/>
        <p:txBody>
          <a:bodyPr/>
          <a:lstStyle/>
          <a:p>
            <a:r>
              <a:rPr lang="el-GR" smtClean="0"/>
              <a:t>3ο Γυμνάσιο Τρικάλων 2013</a:t>
            </a:r>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ΒΡΑΔΙΝΗ ΕΞΟΔΟΣ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Αφού ετοιμαστήκαμε, πήραμε τα απαραίτητα χρήματα μαζί μας , κατεβήκαμε στη ρεσεψιόν και περιμέναμε μέχρι να κατεβούν όλοι, για να φύγουμε. Όταν μαζευτήκαμε όλοι, αναχωρήσαμε από το ξενοδοχείο και ξεκινήσαμε τον περίπατό μας. Αφού περπατήσαμε για περίπου μισή ώρα, δίπλα στο ποτάμι, στρίψαμε σε έναν πεζόδρομο με διάφορα καταστήματα για να φάμε. Αφού απολαύσαμε το φαγητό μας, επιστρέψαμε στο ξενοδοχείο κατά τις 23:00. ξαπλώσαμε στα κρεβάτια μας και, αφού παρακολουθήσαμε λίγο τηλεόραση, κοιμηθήκαμε. </a:t>
            </a:r>
            <a:endParaRPr lang="el-GR" dirty="0"/>
          </a:p>
        </p:txBody>
      </p:sp>
      <p:sp>
        <p:nvSpPr>
          <p:cNvPr id="4" name="3 - Θέση αριθμού διαφάνειας"/>
          <p:cNvSpPr>
            <a:spLocks noGrp="1"/>
          </p:cNvSpPr>
          <p:nvPr>
            <p:ph type="sldNum" sz="quarter" idx="12"/>
          </p:nvPr>
        </p:nvSpPr>
        <p:spPr/>
        <p:txBody>
          <a:bodyPr/>
          <a:lstStyle/>
          <a:p>
            <a:fld id="{FF2EE515-8ACD-4002-9B40-D50001A4AAEA}" type="slidenum">
              <a:rPr lang="el-GR" smtClean="0"/>
              <a:pPr/>
              <a:t>11</a:t>
            </a:fld>
            <a:endParaRPr lang="el-GR"/>
          </a:p>
        </p:txBody>
      </p:sp>
      <p:sp>
        <p:nvSpPr>
          <p:cNvPr id="5" name="4 - Θέση υποσέλιδου"/>
          <p:cNvSpPr>
            <a:spLocks noGrp="1"/>
          </p:cNvSpPr>
          <p:nvPr>
            <p:ph type="ftr" sz="quarter" idx="11"/>
          </p:nvPr>
        </p:nvSpPr>
        <p:spPr/>
        <p:txBody>
          <a:bodyPr/>
          <a:lstStyle/>
          <a:p>
            <a:r>
              <a:rPr lang="el-GR" smtClean="0"/>
              <a:t>3ο Γυμνάσιο Τρικάλων 2013</a:t>
            </a:r>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ΞΥΠΝΗΜΑ - ΠΡΩΙΝΟ</a:t>
            </a:r>
            <a:endParaRPr lang="el-GR" dirty="0"/>
          </a:p>
        </p:txBody>
      </p:sp>
      <p:sp>
        <p:nvSpPr>
          <p:cNvPr id="3" name="2 - Θέση περιεχομένου"/>
          <p:cNvSpPr>
            <a:spLocks noGrp="1"/>
          </p:cNvSpPr>
          <p:nvPr>
            <p:ph idx="1"/>
          </p:nvPr>
        </p:nvSpPr>
        <p:spPr/>
        <p:txBody>
          <a:bodyPr/>
          <a:lstStyle/>
          <a:p>
            <a:r>
              <a:rPr lang="el-GR" dirty="0" smtClean="0"/>
              <a:t>Ξυπνήσαμε κατά τις 7:00. ετοιμάσαμε τις βαλίτσες μας, τις αφήσαμε στην ρεσεψιόν και πήγαμε στην αίθουσα πρωινού. Μετά το απολαυστικό και με μεγάλη ποικιλία τροφών πρωινό, επιβιβαστήκαμε στο λεωφορείο και πήραμε το δρόμο μας για τις Πρέσπες.</a:t>
            </a:r>
            <a:endParaRPr lang="el-GR" dirty="0"/>
          </a:p>
        </p:txBody>
      </p:sp>
      <p:sp>
        <p:nvSpPr>
          <p:cNvPr id="4" name="3 - Θέση αριθμού διαφάνειας"/>
          <p:cNvSpPr>
            <a:spLocks noGrp="1"/>
          </p:cNvSpPr>
          <p:nvPr>
            <p:ph type="sldNum" sz="quarter" idx="12"/>
          </p:nvPr>
        </p:nvSpPr>
        <p:spPr/>
        <p:txBody>
          <a:bodyPr/>
          <a:lstStyle/>
          <a:p>
            <a:fld id="{FF2EE515-8ACD-4002-9B40-D50001A4AAEA}" type="slidenum">
              <a:rPr lang="el-GR" smtClean="0"/>
              <a:pPr/>
              <a:t>12</a:t>
            </a:fld>
            <a:endParaRPr lang="el-GR"/>
          </a:p>
        </p:txBody>
      </p:sp>
      <p:sp>
        <p:nvSpPr>
          <p:cNvPr id="5" name="4 - Θέση υποσέλιδου"/>
          <p:cNvSpPr>
            <a:spLocks noGrp="1"/>
          </p:cNvSpPr>
          <p:nvPr>
            <p:ph type="ftr" sz="quarter" idx="11"/>
          </p:nvPr>
        </p:nvSpPr>
        <p:spPr/>
        <p:txBody>
          <a:bodyPr/>
          <a:lstStyle/>
          <a:p>
            <a:r>
              <a:rPr lang="el-GR" smtClean="0"/>
              <a:t>3ο Γυμνάσιο Τρικάλων 2013</a:t>
            </a:r>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ΣΤΙΣ ΠΡΕΣΠΕΣ (ΣΤΟ Κ.Π.Ε. ΠΡΕΣΠΩΝ)</a:t>
            </a:r>
            <a:endParaRPr lang="el-GR" dirty="0"/>
          </a:p>
        </p:txBody>
      </p:sp>
      <p:sp>
        <p:nvSpPr>
          <p:cNvPr id="3" name="2 - Θέση περιεχομένου"/>
          <p:cNvSpPr>
            <a:spLocks noGrp="1"/>
          </p:cNvSpPr>
          <p:nvPr>
            <p:ph idx="1"/>
          </p:nvPr>
        </p:nvSpPr>
        <p:spPr/>
        <p:txBody>
          <a:bodyPr/>
          <a:lstStyle/>
          <a:p>
            <a:r>
              <a:rPr lang="el-GR" dirty="0" smtClean="0"/>
              <a:t>Όταν φτάσαμε στο Κ.Π.Ε. καθίσαμε σε ένα κιόσκι φωτογραφίζοντας τις λίμνες είτε με τα κινητά μας είτε με φωτογραφικές μηχανές. Έπειτα μπήκαμε στο κέντρο όπου παρακολουθήσαμε μια εξαιρετικά ενδιαφέρουσα ομιλία για την πανίδα των </a:t>
            </a:r>
            <a:r>
              <a:rPr lang="el-GR" dirty="0" err="1" smtClean="0"/>
              <a:t>Πρεσπών</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fld id="{FF2EE515-8ACD-4002-9B40-D50001A4AAEA}" type="slidenum">
              <a:rPr lang="el-GR" smtClean="0"/>
              <a:pPr/>
              <a:t>13</a:t>
            </a:fld>
            <a:endParaRPr lang="el-GR"/>
          </a:p>
        </p:txBody>
      </p:sp>
      <p:sp>
        <p:nvSpPr>
          <p:cNvPr id="5" name="4 - Θέση υποσέλιδου"/>
          <p:cNvSpPr>
            <a:spLocks noGrp="1"/>
          </p:cNvSpPr>
          <p:nvPr>
            <p:ph type="ftr" sz="quarter" idx="11"/>
          </p:nvPr>
        </p:nvSpPr>
        <p:spPr/>
        <p:txBody>
          <a:bodyPr/>
          <a:lstStyle/>
          <a:p>
            <a:r>
              <a:rPr lang="el-GR" smtClean="0"/>
              <a:t>3ο Γυμνάσιο Τρικάλων 2013</a:t>
            </a:r>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0" y="0"/>
            <a:ext cx="1133856" cy="6858000"/>
          </a:xfrm>
        </p:spPr>
        <p:txBody>
          <a:bodyPr/>
          <a:lstStyle/>
          <a:p>
            <a:r>
              <a:rPr lang="el-GR" dirty="0" smtClean="0"/>
              <a:t>Εικονεσ απο πρεσπεσ</a:t>
            </a:r>
            <a:endParaRPr lang="el-GR" dirty="0"/>
          </a:p>
        </p:txBody>
      </p:sp>
      <p:sp>
        <p:nvSpPr>
          <p:cNvPr id="5" name="4 - Θέση εικόνας"/>
          <p:cNvSpPr>
            <a:spLocks noGrp="1"/>
          </p:cNvSpPr>
          <p:nvPr>
            <p:ph type="pic" idx="1"/>
          </p:nvPr>
        </p:nvSpPr>
        <p:spPr>
          <a:xfrm>
            <a:off x="1138236" y="0"/>
            <a:ext cx="8005764" cy="6858000"/>
          </a:xfrm>
        </p:spPr>
      </p:sp>
      <p:sp>
        <p:nvSpPr>
          <p:cNvPr id="6" name="5 - Θέση κειμένου"/>
          <p:cNvSpPr>
            <a:spLocks noGrp="1"/>
          </p:cNvSpPr>
          <p:nvPr>
            <p:ph type="body" sz="half" idx="2"/>
          </p:nvPr>
        </p:nvSpPr>
        <p:spPr>
          <a:xfrm>
            <a:off x="6084168" y="7173416"/>
            <a:ext cx="216024" cy="153888"/>
          </a:xfrm>
        </p:spPr>
        <p:txBody>
          <a:bodyPr>
            <a:normAutofit fontScale="32500" lnSpcReduction="20000"/>
          </a:bodyPr>
          <a:lstStyle/>
          <a:p>
            <a:endParaRPr lang="el-GR" dirty="0"/>
          </a:p>
        </p:txBody>
      </p:sp>
      <p:pic>
        <p:nvPicPr>
          <p:cNvPr id="4098" name="Picture 2" descr="C:\Users\User\Desktop\thanasis\ekdromh florina nymfaio\20032013(003).jpg"/>
          <p:cNvPicPr>
            <a:picLocks noChangeAspect="1" noChangeArrowheads="1"/>
          </p:cNvPicPr>
          <p:nvPr/>
        </p:nvPicPr>
        <p:blipFill>
          <a:blip r:embed="rId2" cstate="print"/>
          <a:srcRect/>
          <a:stretch>
            <a:fillRect/>
          </a:stretch>
        </p:blipFill>
        <p:spPr bwMode="auto">
          <a:xfrm>
            <a:off x="1115616" y="0"/>
            <a:ext cx="4032448" cy="3645024"/>
          </a:xfrm>
          <a:prstGeom prst="rect">
            <a:avLst/>
          </a:prstGeom>
          <a:noFill/>
        </p:spPr>
      </p:pic>
      <p:pic>
        <p:nvPicPr>
          <p:cNvPr id="4099" name="Picture 3" descr="C:\Users\User\Desktop\thanasis\ekdromh florina nymfaio\20032013(006).jpg"/>
          <p:cNvPicPr>
            <a:picLocks noChangeAspect="1" noChangeArrowheads="1"/>
          </p:cNvPicPr>
          <p:nvPr/>
        </p:nvPicPr>
        <p:blipFill>
          <a:blip r:embed="rId3" cstate="print"/>
          <a:srcRect/>
          <a:stretch>
            <a:fillRect/>
          </a:stretch>
        </p:blipFill>
        <p:spPr bwMode="auto">
          <a:xfrm>
            <a:off x="5148064" y="0"/>
            <a:ext cx="3995936" cy="3657600"/>
          </a:xfrm>
          <a:prstGeom prst="rect">
            <a:avLst/>
          </a:prstGeom>
          <a:noFill/>
        </p:spPr>
      </p:pic>
      <p:pic>
        <p:nvPicPr>
          <p:cNvPr id="4100" name="Picture 4" descr="C:\Users\User\Desktop\thanasis\ekdromh florina nymfaio\20032013(007).jpg"/>
          <p:cNvPicPr>
            <a:picLocks noChangeAspect="1" noChangeArrowheads="1"/>
          </p:cNvPicPr>
          <p:nvPr/>
        </p:nvPicPr>
        <p:blipFill>
          <a:blip r:embed="rId4" cstate="print"/>
          <a:srcRect/>
          <a:stretch>
            <a:fillRect/>
          </a:stretch>
        </p:blipFill>
        <p:spPr bwMode="auto">
          <a:xfrm>
            <a:off x="1115616" y="3617640"/>
            <a:ext cx="8028384" cy="3240360"/>
          </a:xfrm>
          <a:prstGeom prst="rect">
            <a:avLst/>
          </a:prstGeom>
          <a:noFill/>
        </p:spPr>
      </p:pic>
      <p:sp>
        <p:nvSpPr>
          <p:cNvPr id="8" name="7 - Θέση αριθμού διαφάνειας"/>
          <p:cNvSpPr>
            <a:spLocks noGrp="1"/>
          </p:cNvSpPr>
          <p:nvPr>
            <p:ph type="sldNum" sz="quarter" idx="12"/>
          </p:nvPr>
        </p:nvSpPr>
        <p:spPr/>
        <p:txBody>
          <a:bodyPr/>
          <a:lstStyle/>
          <a:p>
            <a:fld id="{FF2EE515-8ACD-4002-9B40-D50001A4AAEA}" type="slidenum">
              <a:rPr lang="el-GR" smtClean="0"/>
              <a:pPr/>
              <a:t>14</a:t>
            </a:fld>
            <a:endParaRPr lang="el-GR"/>
          </a:p>
        </p:txBody>
      </p:sp>
      <p:sp>
        <p:nvSpPr>
          <p:cNvPr id="9" name="8 - Θέση υποσέλιδου"/>
          <p:cNvSpPr>
            <a:spLocks noGrp="1"/>
          </p:cNvSpPr>
          <p:nvPr>
            <p:ph type="ftr" sz="quarter" idx="11"/>
          </p:nvPr>
        </p:nvSpPr>
        <p:spPr/>
        <p:txBody>
          <a:bodyPr/>
          <a:lstStyle/>
          <a:p>
            <a:r>
              <a:rPr lang="el-GR" smtClean="0"/>
              <a:t>3ο Γυμνάσιο Τρικάλων 2013</a:t>
            </a:r>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ΠΑΡΑΤΗΡΩΝΤΑΣ ΤΗΝ ΠΑΝΙΔΑ ΤΩΝ ΠΡΕΣΠΩΝ</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Με το τέλος των ομιλιών ανεβήκαμε σε ένα λοφάκι απέναντι από την πεζογέφυρα για το νησάκι του αγίου Αχιλλείου. Παρατηρήσαμε τις φωλιές των αργυροπελεκάνων με κιάλια και τηλεσκόπια. Στη συνέχεια, συμπληρώσαμε ορισμένα φύλλα εργασίας σχετικά με τις Πρέσπες. Έπειτα καθίσαμε ήσυχα στο γρασίδι και ακούσαμε τους ήχους της φύσης. Κατόπιν, κατεβήκαμε από τον λόφο και πήγαμε στην πεζογέφυρα προς τον άγιο Αχίλλειο.</a:t>
            </a:r>
            <a:endParaRPr lang="el-GR" dirty="0"/>
          </a:p>
        </p:txBody>
      </p:sp>
      <p:sp>
        <p:nvSpPr>
          <p:cNvPr id="4" name="3 - Θέση αριθμού διαφάνειας"/>
          <p:cNvSpPr>
            <a:spLocks noGrp="1"/>
          </p:cNvSpPr>
          <p:nvPr>
            <p:ph type="sldNum" sz="quarter" idx="12"/>
          </p:nvPr>
        </p:nvSpPr>
        <p:spPr/>
        <p:txBody>
          <a:bodyPr/>
          <a:lstStyle/>
          <a:p>
            <a:fld id="{FF2EE515-8ACD-4002-9B40-D50001A4AAEA}" type="slidenum">
              <a:rPr lang="el-GR" smtClean="0"/>
              <a:pPr/>
              <a:t>15</a:t>
            </a:fld>
            <a:endParaRPr lang="el-GR"/>
          </a:p>
        </p:txBody>
      </p:sp>
      <p:sp>
        <p:nvSpPr>
          <p:cNvPr id="5" name="4 - Θέση υποσέλιδου"/>
          <p:cNvSpPr>
            <a:spLocks noGrp="1"/>
          </p:cNvSpPr>
          <p:nvPr>
            <p:ph type="ftr" sz="quarter" idx="11"/>
          </p:nvPr>
        </p:nvSpPr>
        <p:spPr/>
        <p:txBody>
          <a:bodyPr/>
          <a:lstStyle/>
          <a:p>
            <a:r>
              <a:rPr lang="el-GR" smtClean="0"/>
              <a:t>3ο Γυμνάσιο Τρικάλων 2013</a:t>
            </a:r>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ΣΤΟΝ ΑΓΙΟ ΑΧΙΛΛΕΙΟ</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Αφού περάσαμε την πεζογέφυρα, φτάσαμε στον άγιο Αχίλλειο και περπατήσαμε στο πανέμορφο νησάκι κατευθυνόμενοι προς τη βασιλική του αγίου Αχιλλείου. Όταν φτάσαμε, καθίσαμε σε ένα σημείο σαν αμφιθέατρο και ακούσαμε μια ομιλία σχετικά με την ιστορία της βασιλικής αυτής. Στη συνέχεια, πήγαμε σε ένα εστιατόριο στο νησάκι για να φάμε μεσημεριανό   </a:t>
            </a:r>
            <a:endParaRPr lang="el-GR" dirty="0"/>
          </a:p>
        </p:txBody>
      </p:sp>
      <p:sp>
        <p:nvSpPr>
          <p:cNvPr id="4" name="3 - Θέση αριθμού διαφάνειας"/>
          <p:cNvSpPr>
            <a:spLocks noGrp="1"/>
          </p:cNvSpPr>
          <p:nvPr>
            <p:ph type="sldNum" sz="quarter" idx="12"/>
          </p:nvPr>
        </p:nvSpPr>
        <p:spPr/>
        <p:txBody>
          <a:bodyPr/>
          <a:lstStyle/>
          <a:p>
            <a:fld id="{FF2EE515-8ACD-4002-9B40-D50001A4AAEA}" type="slidenum">
              <a:rPr lang="el-GR" smtClean="0"/>
              <a:pPr/>
              <a:t>16</a:t>
            </a:fld>
            <a:endParaRPr lang="el-GR"/>
          </a:p>
        </p:txBody>
      </p:sp>
      <p:sp>
        <p:nvSpPr>
          <p:cNvPr id="5" name="4 - Θέση υποσέλιδου"/>
          <p:cNvSpPr>
            <a:spLocks noGrp="1"/>
          </p:cNvSpPr>
          <p:nvPr>
            <p:ph type="ftr" sz="quarter" idx="11"/>
          </p:nvPr>
        </p:nvSpPr>
        <p:spPr/>
        <p:txBody>
          <a:bodyPr/>
          <a:lstStyle/>
          <a:p>
            <a:r>
              <a:rPr lang="el-GR" smtClean="0"/>
              <a:t>3ο Γυμνάσιο Τρικάλων 2013</a:t>
            </a:r>
            <a:endParaRPr lang="el-G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0" y="0"/>
            <a:ext cx="1133856" cy="6858000"/>
          </a:xfrm>
        </p:spPr>
        <p:txBody>
          <a:bodyPr/>
          <a:lstStyle/>
          <a:p>
            <a:endParaRPr lang="el-GR" dirty="0"/>
          </a:p>
        </p:txBody>
      </p:sp>
      <p:sp>
        <p:nvSpPr>
          <p:cNvPr id="5" name="4 - Θέση εικόνας"/>
          <p:cNvSpPr>
            <a:spLocks noGrp="1"/>
          </p:cNvSpPr>
          <p:nvPr>
            <p:ph type="pic" idx="1"/>
          </p:nvPr>
        </p:nvSpPr>
        <p:spPr>
          <a:xfrm>
            <a:off x="1138236" y="0"/>
            <a:ext cx="8005763" cy="6858000"/>
          </a:xfrm>
        </p:spPr>
      </p:sp>
      <p:sp>
        <p:nvSpPr>
          <p:cNvPr id="6" name="5 - Θέση κειμένου"/>
          <p:cNvSpPr>
            <a:spLocks noGrp="1"/>
          </p:cNvSpPr>
          <p:nvPr>
            <p:ph type="body" sz="half" idx="2"/>
          </p:nvPr>
        </p:nvSpPr>
        <p:spPr>
          <a:xfrm>
            <a:off x="8388424" y="7173416"/>
            <a:ext cx="160072" cy="531912"/>
          </a:xfrm>
        </p:spPr>
        <p:txBody>
          <a:bodyPr/>
          <a:lstStyle/>
          <a:p>
            <a:endParaRPr lang="el-GR" dirty="0"/>
          </a:p>
        </p:txBody>
      </p:sp>
      <p:pic>
        <p:nvPicPr>
          <p:cNvPr id="5122" name="Picture 2" descr="C:\Users\User\Desktop\thanasis\ekdromh florina nymfaio\20032013(008).jpg"/>
          <p:cNvPicPr>
            <a:picLocks noChangeAspect="1" noChangeArrowheads="1"/>
          </p:cNvPicPr>
          <p:nvPr/>
        </p:nvPicPr>
        <p:blipFill>
          <a:blip r:embed="rId2" cstate="print"/>
          <a:srcRect/>
          <a:stretch>
            <a:fillRect/>
          </a:stretch>
        </p:blipFill>
        <p:spPr bwMode="auto">
          <a:xfrm>
            <a:off x="1115616" y="3429000"/>
            <a:ext cx="8028384" cy="3429000"/>
          </a:xfrm>
          <a:prstGeom prst="rect">
            <a:avLst/>
          </a:prstGeom>
          <a:noFill/>
        </p:spPr>
      </p:pic>
      <p:pic>
        <p:nvPicPr>
          <p:cNvPr id="5123" name="Picture 3" descr="C:\Users\User\Desktop\thanasis\ekdromh florina nymfaio\20032013(009).jpg"/>
          <p:cNvPicPr>
            <a:picLocks noChangeAspect="1" noChangeArrowheads="1"/>
          </p:cNvPicPr>
          <p:nvPr/>
        </p:nvPicPr>
        <p:blipFill>
          <a:blip r:embed="rId3" cstate="print"/>
          <a:srcRect/>
          <a:stretch>
            <a:fillRect/>
          </a:stretch>
        </p:blipFill>
        <p:spPr bwMode="auto">
          <a:xfrm>
            <a:off x="1115616" y="0"/>
            <a:ext cx="4032448" cy="3429000"/>
          </a:xfrm>
          <a:prstGeom prst="rect">
            <a:avLst/>
          </a:prstGeom>
          <a:noFill/>
        </p:spPr>
      </p:pic>
      <p:pic>
        <p:nvPicPr>
          <p:cNvPr id="5124" name="Picture 4" descr="C:\Users\User\Desktop\thanasis\ekdromh florina nymfaio\20032013(010).jpg"/>
          <p:cNvPicPr>
            <a:picLocks noChangeAspect="1" noChangeArrowheads="1"/>
          </p:cNvPicPr>
          <p:nvPr/>
        </p:nvPicPr>
        <p:blipFill>
          <a:blip r:embed="rId4" cstate="print"/>
          <a:srcRect/>
          <a:stretch>
            <a:fillRect/>
          </a:stretch>
        </p:blipFill>
        <p:spPr bwMode="auto">
          <a:xfrm>
            <a:off x="5148064" y="0"/>
            <a:ext cx="3995935" cy="3429000"/>
          </a:xfrm>
          <a:prstGeom prst="rect">
            <a:avLst/>
          </a:prstGeom>
          <a:noFill/>
        </p:spPr>
      </p:pic>
      <p:sp>
        <p:nvSpPr>
          <p:cNvPr id="8" name="7 - Θέση αριθμού διαφάνειας"/>
          <p:cNvSpPr>
            <a:spLocks noGrp="1"/>
          </p:cNvSpPr>
          <p:nvPr>
            <p:ph type="sldNum" sz="quarter" idx="12"/>
          </p:nvPr>
        </p:nvSpPr>
        <p:spPr/>
        <p:txBody>
          <a:bodyPr/>
          <a:lstStyle/>
          <a:p>
            <a:fld id="{FF2EE515-8ACD-4002-9B40-D50001A4AAEA}" type="slidenum">
              <a:rPr lang="el-GR" smtClean="0"/>
              <a:pPr/>
              <a:t>17</a:t>
            </a:fld>
            <a:endParaRPr lang="el-GR"/>
          </a:p>
        </p:txBody>
      </p:sp>
      <p:sp>
        <p:nvSpPr>
          <p:cNvPr id="9" name="8 - Θέση υποσέλιδου"/>
          <p:cNvSpPr>
            <a:spLocks noGrp="1"/>
          </p:cNvSpPr>
          <p:nvPr>
            <p:ph type="ftr" sz="quarter" idx="11"/>
          </p:nvPr>
        </p:nvSpPr>
        <p:spPr/>
        <p:txBody>
          <a:bodyPr/>
          <a:lstStyle/>
          <a:p>
            <a:r>
              <a:rPr lang="el-GR" smtClean="0"/>
              <a:t>3ο Γυμνάσιο Τρικάλων 2013</a:t>
            </a:r>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ΣΤΗΝ ΚΑΣΤΟΡΙΑ</a:t>
            </a:r>
            <a:endParaRPr lang="el-GR" dirty="0"/>
          </a:p>
        </p:txBody>
      </p:sp>
      <p:sp>
        <p:nvSpPr>
          <p:cNvPr id="3" name="2 - Θέση περιεχομένου"/>
          <p:cNvSpPr>
            <a:spLocks noGrp="1"/>
          </p:cNvSpPr>
          <p:nvPr>
            <p:ph idx="1"/>
          </p:nvPr>
        </p:nvSpPr>
        <p:spPr/>
        <p:txBody>
          <a:bodyPr/>
          <a:lstStyle/>
          <a:p>
            <a:r>
              <a:rPr lang="el-GR" dirty="0" smtClean="0"/>
              <a:t>Μετά το φαγητό και την επιβίβασή μας στο λεωφορείο κατευθυνθήκαμε προς την Καστοριά. Μετά από ένα </a:t>
            </a:r>
            <a:r>
              <a:rPr lang="el-GR" dirty="0" err="1" smtClean="0"/>
              <a:t>μονόωρο</a:t>
            </a:r>
            <a:r>
              <a:rPr lang="el-GR" dirty="0" smtClean="0"/>
              <a:t> ταξίδι, αποβιβαστήκαμε στα παράλια της λίμνης της Καστοριάς. Εκεί, αφού περπατήσαμε και φάγαμε το επιδόρπιό μας, επιστρέψαμε στο λεωφορείο, επιβιβαστήκαμε και πήραμε το δρόμο προς τα Τρίκαλα.</a:t>
            </a:r>
            <a:endParaRPr lang="el-GR" dirty="0"/>
          </a:p>
        </p:txBody>
      </p:sp>
      <p:sp>
        <p:nvSpPr>
          <p:cNvPr id="4" name="3 - Θέση αριθμού διαφάνειας"/>
          <p:cNvSpPr>
            <a:spLocks noGrp="1"/>
          </p:cNvSpPr>
          <p:nvPr>
            <p:ph type="sldNum" sz="quarter" idx="12"/>
          </p:nvPr>
        </p:nvSpPr>
        <p:spPr/>
        <p:txBody>
          <a:bodyPr/>
          <a:lstStyle/>
          <a:p>
            <a:fld id="{FF2EE515-8ACD-4002-9B40-D50001A4AAEA}" type="slidenum">
              <a:rPr lang="el-GR" smtClean="0"/>
              <a:pPr/>
              <a:t>18</a:t>
            </a:fld>
            <a:endParaRPr lang="el-GR"/>
          </a:p>
        </p:txBody>
      </p:sp>
      <p:sp>
        <p:nvSpPr>
          <p:cNvPr id="5" name="4 - Θέση υποσέλιδου"/>
          <p:cNvSpPr>
            <a:spLocks noGrp="1"/>
          </p:cNvSpPr>
          <p:nvPr>
            <p:ph type="ftr" sz="quarter" idx="11"/>
          </p:nvPr>
        </p:nvSpPr>
        <p:spPr/>
        <p:txBody>
          <a:bodyPr/>
          <a:lstStyle/>
          <a:p>
            <a:r>
              <a:rPr lang="el-GR" smtClean="0"/>
              <a:t>3ο Γυμνάσιο Τρικάλων 2013</a:t>
            </a:r>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ΦΤΑΝΟΝΤΑΣ ΣΤΑ ΤΡΙΚΑΛΑ</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Μετά από ένα πολύωρο ταξίδι, φτάσαμε επιτέλους στα Τρίκαλα. Εκεί, αφού πήραμε τις αποσκευές μας από το λεωφορείο και αποχωριστήκαμε, πήγαμε στα σπίτια μας για να ξεκουραστούμε, σκεπτόμενοι πόσο ωραία περάσαμε στην </a:t>
            </a:r>
            <a:r>
              <a:rPr lang="el-GR" dirty="0" err="1" smtClean="0"/>
              <a:t>εκδρομή.η</a:t>
            </a:r>
            <a:r>
              <a:rPr lang="el-GR" dirty="0" smtClean="0"/>
              <a:t> μέρα τελείωσε με συναισθήματα μόνο χαράς αλλά και κούρασης. Ανυπομονούμε να πάμε και του χρόνου μια τόσο εποικοδομητική και διασκεδαστική εκδρομή.</a:t>
            </a:r>
            <a:endParaRPr lang="el-GR" dirty="0"/>
          </a:p>
        </p:txBody>
      </p:sp>
      <p:sp>
        <p:nvSpPr>
          <p:cNvPr id="4" name="3 - Θέση αριθμού διαφάνειας"/>
          <p:cNvSpPr>
            <a:spLocks noGrp="1"/>
          </p:cNvSpPr>
          <p:nvPr>
            <p:ph type="sldNum" sz="quarter" idx="12"/>
          </p:nvPr>
        </p:nvSpPr>
        <p:spPr/>
        <p:txBody>
          <a:bodyPr/>
          <a:lstStyle/>
          <a:p>
            <a:fld id="{FF2EE515-8ACD-4002-9B40-D50001A4AAEA}" type="slidenum">
              <a:rPr lang="el-GR" smtClean="0"/>
              <a:pPr/>
              <a:t>19</a:t>
            </a:fld>
            <a:endParaRPr lang="el-GR"/>
          </a:p>
        </p:txBody>
      </p:sp>
      <p:sp>
        <p:nvSpPr>
          <p:cNvPr id="5" name="4 - Θέση υποσέλιδου"/>
          <p:cNvSpPr>
            <a:spLocks noGrp="1"/>
          </p:cNvSpPr>
          <p:nvPr>
            <p:ph type="ftr" sz="quarter" idx="11"/>
          </p:nvPr>
        </p:nvSpPr>
        <p:spPr/>
        <p:txBody>
          <a:bodyPr/>
          <a:lstStyle/>
          <a:p>
            <a:r>
              <a:rPr lang="el-GR" smtClean="0"/>
              <a:t>3ο Γυμνάσιο Τρικάλων 2013</a:t>
            </a:r>
            <a:endParaRPr lang="el-G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pPr algn="ctr"/>
            <a:r>
              <a:rPr lang="el-GR" dirty="0" smtClean="0"/>
              <a:t>ΠΕΡΙΕΧΟΜΕΝΑ</a:t>
            </a:r>
            <a:endParaRPr lang="el-GR" dirty="0"/>
          </a:p>
        </p:txBody>
      </p:sp>
      <p:sp>
        <p:nvSpPr>
          <p:cNvPr id="5" name="4 - Θέση περιεχομένου"/>
          <p:cNvSpPr>
            <a:spLocks noGrp="1"/>
          </p:cNvSpPr>
          <p:nvPr>
            <p:ph sz="half" idx="1"/>
          </p:nvPr>
        </p:nvSpPr>
        <p:spPr>
          <a:xfrm>
            <a:off x="0" y="1722437"/>
            <a:ext cx="4495800" cy="5135563"/>
          </a:xfrm>
        </p:spPr>
        <p:txBody>
          <a:bodyPr/>
          <a:lstStyle/>
          <a:p>
            <a:pPr>
              <a:buNone/>
            </a:pPr>
            <a:r>
              <a:rPr lang="el-GR" dirty="0" smtClean="0"/>
              <a:t>1</a:t>
            </a:r>
            <a:r>
              <a:rPr lang="el-GR" baseline="30000" dirty="0" smtClean="0"/>
              <a:t>η</a:t>
            </a:r>
            <a:r>
              <a:rPr lang="el-GR" dirty="0" smtClean="0"/>
              <a:t> ημέρα</a:t>
            </a:r>
          </a:p>
          <a:p>
            <a:r>
              <a:rPr lang="el-GR" dirty="0" smtClean="0"/>
              <a:t>Αναχώρηση από τα Τρίκαλα</a:t>
            </a:r>
          </a:p>
          <a:p>
            <a:r>
              <a:rPr lang="el-GR" dirty="0" smtClean="0"/>
              <a:t>Στάση στα Γρεβενά</a:t>
            </a:r>
          </a:p>
          <a:p>
            <a:r>
              <a:rPr lang="el-GR" dirty="0" smtClean="0"/>
              <a:t>Πορεία από το </a:t>
            </a:r>
            <a:r>
              <a:rPr lang="el-GR" dirty="0" smtClean="0"/>
              <a:t>Νυμφαίο </a:t>
            </a:r>
            <a:r>
              <a:rPr lang="el-GR" dirty="0" smtClean="0"/>
              <a:t>προς το κέντρο του Αρκτούρου</a:t>
            </a:r>
          </a:p>
          <a:p>
            <a:r>
              <a:rPr lang="el-GR" dirty="0" smtClean="0"/>
              <a:t>Στον Αρκτούρο</a:t>
            </a:r>
          </a:p>
          <a:p>
            <a:r>
              <a:rPr lang="el-GR" dirty="0" smtClean="0"/>
              <a:t>Μεσημεριανό φαγητό</a:t>
            </a:r>
          </a:p>
          <a:p>
            <a:r>
              <a:rPr lang="el-GR" dirty="0" smtClean="0"/>
              <a:t>Στη Μελίτη Φλώρινας ( στο Κ.Π.Ε. Μελίτης</a:t>
            </a:r>
          </a:p>
          <a:p>
            <a:endParaRPr lang="el-GR" dirty="0"/>
          </a:p>
        </p:txBody>
      </p:sp>
      <p:sp>
        <p:nvSpPr>
          <p:cNvPr id="6" name="5 - Θέση περιεχομένου"/>
          <p:cNvSpPr>
            <a:spLocks noGrp="1"/>
          </p:cNvSpPr>
          <p:nvPr>
            <p:ph sz="half" idx="2"/>
          </p:nvPr>
        </p:nvSpPr>
        <p:spPr>
          <a:xfrm>
            <a:off x="4648200" y="1722437"/>
            <a:ext cx="4495800" cy="5135563"/>
          </a:xfrm>
        </p:spPr>
        <p:txBody>
          <a:bodyPr/>
          <a:lstStyle/>
          <a:p>
            <a:pPr>
              <a:buNone/>
            </a:pPr>
            <a:r>
              <a:rPr lang="el-GR" dirty="0" smtClean="0"/>
              <a:t>2</a:t>
            </a:r>
            <a:r>
              <a:rPr lang="el-GR" baseline="30000" dirty="0" smtClean="0"/>
              <a:t>η</a:t>
            </a:r>
            <a:r>
              <a:rPr lang="el-GR" dirty="0" smtClean="0"/>
              <a:t> ημέρα</a:t>
            </a:r>
          </a:p>
          <a:p>
            <a:r>
              <a:rPr lang="el-GR" dirty="0" smtClean="0"/>
              <a:t>Ξύπνημα – πρωινό</a:t>
            </a:r>
          </a:p>
          <a:p>
            <a:r>
              <a:rPr lang="el-GR" dirty="0" smtClean="0"/>
              <a:t>Στις Πρέσπες (Κ.Π.Ε. </a:t>
            </a:r>
            <a:r>
              <a:rPr lang="el-GR" dirty="0" err="1" smtClean="0"/>
              <a:t>Πρεσπών</a:t>
            </a:r>
            <a:r>
              <a:rPr lang="el-GR" dirty="0" smtClean="0"/>
              <a:t>)</a:t>
            </a:r>
          </a:p>
          <a:p>
            <a:r>
              <a:rPr lang="el-GR" dirty="0" smtClean="0"/>
              <a:t>Παρατηρώντας την πανίδα των </a:t>
            </a:r>
            <a:r>
              <a:rPr lang="el-GR" dirty="0" err="1" smtClean="0"/>
              <a:t>Πρεσπών</a:t>
            </a:r>
            <a:endParaRPr lang="el-GR" dirty="0" smtClean="0"/>
          </a:p>
          <a:p>
            <a:r>
              <a:rPr lang="el-GR" dirty="0" smtClean="0"/>
              <a:t> στον άγιο Αχίλλειο</a:t>
            </a:r>
          </a:p>
          <a:p>
            <a:r>
              <a:rPr lang="el-GR" dirty="0" smtClean="0"/>
              <a:t>Στην Καστοριά</a:t>
            </a:r>
          </a:p>
          <a:p>
            <a:r>
              <a:rPr lang="el-GR" dirty="0" smtClean="0"/>
              <a:t>Φτάνοντας στα Τρίκαλα</a:t>
            </a:r>
          </a:p>
          <a:p>
            <a:endParaRPr lang="el-GR" dirty="0"/>
          </a:p>
        </p:txBody>
      </p:sp>
      <p:sp>
        <p:nvSpPr>
          <p:cNvPr id="7" name="6 - Θέση αριθμού διαφάνειας"/>
          <p:cNvSpPr>
            <a:spLocks noGrp="1"/>
          </p:cNvSpPr>
          <p:nvPr>
            <p:ph type="sldNum" sz="quarter" idx="12"/>
          </p:nvPr>
        </p:nvSpPr>
        <p:spPr/>
        <p:txBody>
          <a:bodyPr/>
          <a:lstStyle/>
          <a:p>
            <a:fld id="{FF2EE515-8ACD-4002-9B40-D50001A4AAEA}" type="slidenum">
              <a:rPr lang="el-GR" smtClean="0"/>
              <a:pPr/>
              <a:t>2</a:t>
            </a:fld>
            <a:endParaRPr lang="el-GR"/>
          </a:p>
        </p:txBody>
      </p:sp>
      <p:sp>
        <p:nvSpPr>
          <p:cNvPr id="8" name="7 - Θέση υποσέλιδου"/>
          <p:cNvSpPr>
            <a:spLocks noGrp="1"/>
          </p:cNvSpPr>
          <p:nvPr>
            <p:ph type="ftr" sz="quarter" idx="11"/>
          </p:nvPr>
        </p:nvSpPr>
        <p:spPr/>
        <p:txBody>
          <a:bodyPr/>
          <a:lstStyle/>
          <a:p>
            <a:r>
              <a:rPr lang="el-GR" smtClean="0"/>
              <a:t>3ο Γυμνάσιο Τρικάλων 2013</a:t>
            </a:r>
            <a:endParaRPr lang="el-G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0" y="0"/>
            <a:ext cx="9144000" cy="6858000"/>
          </a:xfrm>
        </p:spPr>
        <p:txBody>
          <a:bodyPr>
            <a:normAutofit/>
          </a:bodyPr>
          <a:lstStyle/>
          <a:p>
            <a:pPr algn="ctr"/>
            <a:r>
              <a:rPr lang="el-GR" sz="9600" dirty="0" smtClean="0">
                <a:latin typeface="Gungsuh" pitchFamily="18" charset="-127"/>
                <a:ea typeface="Gungsuh" pitchFamily="18" charset="-127"/>
              </a:rPr>
              <a:t>ΤΕΛΟΣ!</a:t>
            </a:r>
            <a:endParaRPr lang="el-GR" sz="9600" dirty="0">
              <a:latin typeface="Gungsuh" pitchFamily="18" charset="-127"/>
              <a:ea typeface="Gungsuh" pitchFamily="18" charset="-127"/>
            </a:endParaRPr>
          </a:p>
        </p:txBody>
      </p:sp>
      <p:pic>
        <p:nvPicPr>
          <p:cNvPr id="3" name="2 - Εικόνα"/>
          <p:cNvPicPr/>
          <p:nvPr/>
        </p:nvPicPr>
        <p:blipFill>
          <a:blip r:embed="rId2"/>
          <a:srcRect/>
          <a:stretch>
            <a:fillRect/>
          </a:stretch>
        </p:blipFill>
        <p:spPr bwMode="auto">
          <a:xfrm>
            <a:off x="4286248" y="4357694"/>
            <a:ext cx="1409700" cy="885825"/>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FF2EE515-8ACD-4002-9B40-D50001A4AAEA}" type="slidenum">
              <a:rPr lang="el-GR" smtClean="0"/>
              <a:pPr/>
              <a:t>20</a:t>
            </a:fld>
            <a:endParaRPr lang="el-GR"/>
          </a:p>
        </p:txBody>
      </p:sp>
      <p:sp>
        <p:nvSpPr>
          <p:cNvPr id="6" name="5 - Θέση υποσέλιδου"/>
          <p:cNvSpPr>
            <a:spLocks noGrp="1"/>
          </p:cNvSpPr>
          <p:nvPr>
            <p:ph type="ftr" sz="quarter" idx="11"/>
          </p:nvPr>
        </p:nvSpPr>
        <p:spPr/>
        <p:txBody>
          <a:bodyPr/>
          <a:lstStyle/>
          <a:p>
            <a:r>
              <a:rPr lang="el-GR" smtClean="0"/>
              <a:t>3ο Γυμνάσιο Τρικάλων 2013</a:t>
            </a:r>
            <a:endParaRPr lang="el-G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ΑΝΑΧΩΡΗΣΗ ΑΠΟ ΤΑ ΤΡΙΚΑΛΑ</a:t>
            </a:r>
            <a:endParaRPr lang="el-GR" dirty="0"/>
          </a:p>
        </p:txBody>
      </p:sp>
      <p:sp>
        <p:nvSpPr>
          <p:cNvPr id="3" name="2 - Θέση περιεχομένου"/>
          <p:cNvSpPr>
            <a:spLocks noGrp="1"/>
          </p:cNvSpPr>
          <p:nvPr>
            <p:ph idx="1"/>
          </p:nvPr>
        </p:nvSpPr>
        <p:spPr/>
        <p:txBody>
          <a:bodyPr/>
          <a:lstStyle/>
          <a:p>
            <a:r>
              <a:rPr lang="el-GR" dirty="0" smtClean="0"/>
              <a:t>Την Τρίτη 19 - 3 - 2013 και ώρα 7:30, είχαμε όλοι μας συγκεντρωθεί στο προαύλιο του σχολείου με τα πράγματά μας στις βαλίτσες και τα σακίδιά που κουβαλούσαμε. Μετά από περίπου 5 λεπτά, τακτοποιήσαμε τις αποσκευές μας στο λεωφορείο και επιβιβαστήκαμε. Το ταξίδι ξεκίνησε.  </a:t>
            </a:r>
          </a:p>
          <a:p>
            <a:pPr algn="just">
              <a:buNone/>
            </a:pPr>
            <a:endParaRPr lang="el-GR" dirty="0"/>
          </a:p>
        </p:txBody>
      </p:sp>
      <p:sp>
        <p:nvSpPr>
          <p:cNvPr id="4" name="3 - Θέση αριθμού διαφάνειας"/>
          <p:cNvSpPr>
            <a:spLocks noGrp="1"/>
          </p:cNvSpPr>
          <p:nvPr>
            <p:ph type="sldNum" sz="quarter" idx="12"/>
          </p:nvPr>
        </p:nvSpPr>
        <p:spPr/>
        <p:txBody>
          <a:bodyPr/>
          <a:lstStyle/>
          <a:p>
            <a:fld id="{FF2EE515-8ACD-4002-9B40-D50001A4AAEA}" type="slidenum">
              <a:rPr lang="el-GR" smtClean="0"/>
              <a:pPr/>
              <a:t>3</a:t>
            </a:fld>
            <a:endParaRPr lang="el-GR"/>
          </a:p>
        </p:txBody>
      </p:sp>
      <p:sp>
        <p:nvSpPr>
          <p:cNvPr id="5" name="4 - Θέση υποσέλιδου"/>
          <p:cNvSpPr>
            <a:spLocks noGrp="1"/>
          </p:cNvSpPr>
          <p:nvPr>
            <p:ph type="ftr" sz="quarter" idx="11"/>
          </p:nvPr>
        </p:nvSpPr>
        <p:spPr/>
        <p:txBody>
          <a:bodyPr/>
          <a:lstStyle/>
          <a:p>
            <a:r>
              <a:rPr lang="el-GR" smtClean="0"/>
              <a:t>3ο Γυμνάσιο Τρικάλων 2013</a:t>
            </a:r>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ΣΤΑΣΗ ΣΤΑ ΓΡΕΒΕΝΑ</a:t>
            </a:r>
            <a:endParaRPr lang="el-GR" dirty="0"/>
          </a:p>
        </p:txBody>
      </p:sp>
      <p:sp>
        <p:nvSpPr>
          <p:cNvPr id="3" name="2 - Θέση περιεχομένου"/>
          <p:cNvSpPr>
            <a:spLocks noGrp="1"/>
          </p:cNvSpPr>
          <p:nvPr>
            <p:ph idx="1"/>
          </p:nvPr>
        </p:nvSpPr>
        <p:spPr/>
        <p:txBody>
          <a:bodyPr/>
          <a:lstStyle/>
          <a:p>
            <a:r>
              <a:rPr lang="el-GR" dirty="0" smtClean="0"/>
              <a:t>Μετά από περίπου δύο ώρες, και αφού ακούσαμε πολλές χρήσιμες πληροφορίες για τις Πρέσπες και το κέντρο του Αρκτούρου, κάναμε στάση σε ένα κατάστημα για να φάμε, να πάρουμε λίγο αέρα και να ξεπιαστούμε. Αφού φάγαμε και διασκεδάσαμε, ανεβήκαμε στο λεωφορείο και συνεχίσαμε τη διαδρομή μας προς το Νυμφαίο. </a:t>
            </a:r>
            <a:endParaRPr lang="el-GR" dirty="0"/>
          </a:p>
        </p:txBody>
      </p:sp>
      <p:sp>
        <p:nvSpPr>
          <p:cNvPr id="4" name="3 - Θέση αριθμού διαφάνειας"/>
          <p:cNvSpPr>
            <a:spLocks noGrp="1"/>
          </p:cNvSpPr>
          <p:nvPr>
            <p:ph type="sldNum" sz="quarter" idx="12"/>
          </p:nvPr>
        </p:nvSpPr>
        <p:spPr/>
        <p:txBody>
          <a:bodyPr/>
          <a:lstStyle/>
          <a:p>
            <a:fld id="{FF2EE515-8ACD-4002-9B40-D50001A4AAEA}" type="slidenum">
              <a:rPr lang="el-GR" smtClean="0"/>
              <a:pPr/>
              <a:t>4</a:t>
            </a:fld>
            <a:endParaRPr lang="el-GR"/>
          </a:p>
        </p:txBody>
      </p:sp>
      <p:sp>
        <p:nvSpPr>
          <p:cNvPr id="5" name="4 - Θέση υποσέλιδου"/>
          <p:cNvSpPr>
            <a:spLocks noGrp="1"/>
          </p:cNvSpPr>
          <p:nvPr>
            <p:ph type="ftr" sz="quarter" idx="11"/>
          </p:nvPr>
        </p:nvSpPr>
        <p:spPr/>
        <p:txBody>
          <a:bodyPr/>
          <a:lstStyle/>
          <a:p>
            <a:r>
              <a:rPr lang="el-GR" smtClean="0"/>
              <a:t>3ο Γυμνάσιο Τρικάλων 2013</a:t>
            </a:r>
            <a:endParaRPr lang="el-G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3600" dirty="0" smtClean="0"/>
              <a:t>ΠΟΡΕΙΑ ΑΠΌ ΤΟ ΝΥΜΦΑΙΟ ΠΡΟΣ ΤΟ ΚΕΝΤΡΟ ΤΟΥ ΑΡΚΤΟΥΡΟΥ – ΦΤΑΝΟΝΤΑΣ ΣΤΟ ΚΕΝΤΡΟ </a:t>
            </a:r>
            <a:endParaRPr lang="el-GR" sz="3600" dirty="0"/>
          </a:p>
        </p:txBody>
      </p:sp>
      <p:sp>
        <p:nvSpPr>
          <p:cNvPr id="3" name="2 - Θέση περιεχομένου"/>
          <p:cNvSpPr>
            <a:spLocks noGrp="1"/>
          </p:cNvSpPr>
          <p:nvPr>
            <p:ph idx="1"/>
          </p:nvPr>
        </p:nvSpPr>
        <p:spPr/>
        <p:txBody>
          <a:bodyPr>
            <a:normAutofit fontScale="92500" lnSpcReduction="10000"/>
          </a:bodyPr>
          <a:lstStyle/>
          <a:p>
            <a:r>
              <a:rPr lang="el-GR" dirty="0" smtClean="0"/>
              <a:t>Καθώς στο Νυμφαίο δεν επιτρέπονταν τα οχήματα, θα περπατούσαμε μέχρι το κέντρο του Αρκτούρου. Περάσαμε μέσα από το χωριό με τα υπέροχα μεγαλόπρεπα σπίτια, θαυμάσαμε τη </a:t>
            </a:r>
            <a:r>
              <a:rPr lang="el-GR" dirty="0" err="1" smtClean="0"/>
              <a:t>Νίκειο</a:t>
            </a:r>
            <a:r>
              <a:rPr lang="el-GR" dirty="0" smtClean="0"/>
              <a:t> Σχολή και ακολουθήσαμε ένα πλατύ, πλακόστρωτο μονοπάτι προς το κέντρο. Ήταν μια καταπληκτική διαδρομή μέσα στο δάσος ακούγοντας το θρόισμα των δέντρων και το κελάρυσμα από ένα κοντινό ρυάκι. Από μια απόσταση είδαμε το κέντρο του </a:t>
            </a:r>
            <a:r>
              <a:rPr lang="el-GR" dirty="0" err="1" smtClean="0"/>
              <a:t>Αρκτουρου</a:t>
            </a:r>
            <a:r>
              <a:rPr lang="el-GR" dirty="0" smtClean="0"/>
              <a:t>.</a:t>
            </a:r>
            <a:endParaRPr lang="el-GR" dirty="0"/>
          </a:p>
        </p:txBody>
      </p:sp>
      <p:sp>
        <p:nvSpPr>
          <p:cNvPr id="4" name="3 - Θέση αριθμού διαφάνειας"/>
          <p:cNvSpPr>
            <a:spLocks noGrp="1"/>
          </p:cNvSpPr>
          <p:nvPr>
            <p:ph type="sldNum" sz="quarter" idx="12"/>
          </p:nvPr>
        </p:nvSpPr>
        <p:spPr/>
        <p:txBody>
          <a:bodyPr/>
          <a:lstStyle/>
          <a:p>
            <a:fld id="{FF2EE515-8ACD-4002-9B40-D50001A4AAEA}" type="slidenum">
              <a:rPr lang="el-GR" smtClean="0"/>
              <a:pPr/>
              <a:t>5</a:t>
            </a:fld>
            <a:endParaRPr lang="el-GR"/>
          </a:p>
        </p:txBody>
      </p:sp>
      <p:sp>
        <p:nvSpPr>
          <p:cNvPr id="5" name="4 - Θέση υποσέλιδου"/>
          <p:cNvSpPr>
            <a:spLocks noGrp="1"/>
          </p:cNvSpPr>
          <p:nvPr>
            <p:ph type="ftr" sz="quarter" idx="11"/>
          </p:nvPr>
        </p:nvSpPr>
        <p:spPr/>
        <p:txBody>
          <a:bodyPr/>
          <a:lstStyle/>
          <a:p>
            <a:r>
              <a:rPr lang="el-GR" smtClean="0"/>
              <a:t>3ο Γυμνάσιο Τρικάλων 2013</a:t>
            </a:r>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0" y="0"/>
            <a:ext cx="1133856" cy="6858000"/>
          </a:xfrm>
        </p:spPr>
        <p:txBody>
          <a:bodyPr/>
          <a:lstStyle/>
          <a:p>
            <a:r>
              <a:rPr lang="el-GR" dirty="0" smtClean="0"/>
              <a:t>Εικονεσ απο νυμφαιο</a:t>
            </a:r>
            <a:endParaRPr lang="el-GR" dirty="0"/>
          </a:p>
        </p:txBody>
      </p:sp>
      <p:sp>
        <p:nvSpPr>
          <p:cNvPr id="5" name="4 - Θέση εικόνας"/>
          <p:cNvSpPr>
            <a:spLocks noGrp="1"/>
          </p:cNvSpPr>
          <p:nvPr>
            <p:ph type="pic" idx="1"/>
          </p:nvPr>
        </p:nvSpPr>
        <p:spPr>
          <a:xfrm>
            <a:off x="1138236" y="0"/>
            <a:ext cx="8005763" cy="6858000"/>
          </a:xfrm>
        </p:spPr>
      </p:sp>
      <p:sp>
        <p:nvSpPr>
          <p:cNvPr id="6" name="5 - Θέση κειμένου"/>
          <p:cNvSpPr>
            <a:spLocks noGrp="1"/>
          </p:cNvSpPr>
          <p:nvPr>
            <p:ph type="body" sz="half" idx="2"/>
          </p:nvPr>
        </p:nvSpPr>
        <p:spPr>
          <a:xfrm>
            <a:off x="6012160" y="7101408"/>
            <a:ext cx="1312200" cy="360040"/>
          </a:xfrm>
        </p:spPr>
        <p:txBody>
          <a:bodyPr>
            <a:normAutofit/>
          </a:bodyPr>
          <a:lstStyle/>
          <a:p>
            <a:endParaRPr lang="el-GR" dirty="0"/>
          </a:p>
        </p:txBody>
      </p:sp>
      <p:pic>
        <p:nvPicPr>
          <p:cNvPr id="7" name="Picture 2" descr="C:\Users\User\Desktop\thanasis\ekdromh florina nymfaio\19032013(005).jpg"/>
          <p:cNvPicPr>
            <a:picLocks noChangeAspect="1" noChangeArrowheads="1"/>
          </p:cNvPicPr>
          <p:nvPr/>
        </p:nvPicPr>
        <p:blipFill>
          <a:blip r:embed="rId2" cstate="print"/>
          <a:srcRect/>
          <a:stretch>
            <a:fillRect/>
          </a:stretch>
        </p:blipFill>
        <p:spPr bwMode="auto">
          <a:xfrm>
            <a:off x="1115616" y="0"/>
            <a:ext cx="4032448" cy="3573016"/>
          </a:xfrm>
          <a:prstGeom prst="rect">
            <a:avLst/>
          </a:prstGeom>
          <a:noFill/>
        </p:spPr>
      </p:pic>
      <p:pic>
        <p:nvPicPr>
          <p:cNvPr id="2050" name="Picture 2" descr="C:\Users\User\Desktop\thanasis\ekdromh florina nymfaio\19032013(015).jpg"/>
          <p:cNvPicPr>
            <a:picLocks noChangeAspect="1" noChangeArrowheads="1"/>
          </p:cNvPicPr>
          <p:nvPr/>
        </p:nvPicPr>
        <p:blipFill>
          <a:blip r:embed="rId3" cstate="print"/>
          <a:srcRect/>
          <a:stretch>
            <a:fillRect/>
          </a:stretch>
        </p:blipFill>
        <p:spPr bwMode="auto">
          <a:xfrm>
            <a:off x="5148064" y="0"/>
            <a:ext cx="3995936" cy="3573016"/>
          </a:xfrm>
          <a:prstGeom prst="rect">
            <a:avLst/>
          </a:prstGeom>
          <a:noFill/>
        </p:spPr>
      </p:pic>
      <p:pic>
        <p:nvPicPr>
          <p:cNvPr id="2051" name="Picture 3" descr="C:\Users\User\Desktop\thanasis\ekdromh florina nymfaio\19032013(022).jpg"/>
          <p:cNvPicPr>
            <a:picLocks noChangeAspect="1" noChangeArrowheads="1"/>
          </p:cNvPicPr>
          <p:nvPr/>
        </p:nvPicPr>
        <p:blipFill>
          <a:blip r:embed="rId4" cstate="print"/>
          <a:srcRect/>
          <a:stretch>
            <a:fillRect/>
          </a:stretch>
        </p:blipFill>
        <p:spPr bwMode="auto">
          <a:xfrm>
            <a:off x="1115616" y="3563634"/>
            <a:ext cx="4032448" cy="3294366"/>
          </a:xfrm>
          <a:prstGeom prst="rect">
            <a:avLst/>
          </a:prstGeom>
          <a:noFill/>
        </p:spPr>
      </p:pic>
      <p:pic>
        <p:nvPicPr>
          <p:cNvPr id="2052" name="Picture 4" descr="C:\Users\User\Desktop\thanasis\ekdromh florina nymfaio\19032013(017).jpg"/>
          <p:cNvPicPr>
            <a:picLocks noChangeAspect="1" noChangeArrowheads="1"/>
          </p:cNvPicPr>
          <p:nvPr/>
        </p:nvPicPr>
        <p:blipFill>
          <a:blip r:embed="rId5" cstate="print"/>
          <a:srcRect/>
          <a:stretch>
            <a:fillRect/>
          </a:stretch>
        </p:blipFill>
        <p:spPr bwMode="auto">
          <a:xfrm>
            <a:off x="5148064" y="3573016"/>
            <a:ext cx="3995936" cy="3284984"/>
          </a:xfrm>
          <a:prstGeom prst="rect">
            <a:avLst/>
          </a:prstGeom>
          <a:noFill/>
        </p:spPr>
      </p:pic>
      <p:sp>
        <p:nvSpPr>
          <p:cNvPr id="9" name="8 - Θέση αριθμού διαφάνειας"/>
          <p:cNvSpPr>
            <a:spLocks noGrp="1"/>
          </p:cNvSpPr>
          <p:nvPr>
            <p:ph type="sldNum" sz="quarter" idx="12"/>
          </p:nvPr>
        </p:nvSpPr>
        <p:spPr/>
        <p:txBody>
          <a:bodyPr/>
          <a:lstStyle/>
          <a:p>
            <a:fld id="{FF2EE515-8ACD-4002-9B40-D50001A4AAEA}" type="slidenum">
              <a:rPr lang="el-GR" smtClean="0"/>
              <a:pPr/>
              <a:t>6</a:t>
            </a:fld>
            <a:endParaRPr lang="el-GR"/>
          </a:p>
        </p:txBody>
      </p:sp>
      <p:sp>
        <p:nvSpPr>
          <p:cNvPr id="10" name="9 - Θέση υποσέλιδου"/>
          <p:cNvSpPr>
            <a:spLocks noGrp="1"/>
          </p:cNvSpPr>
          <p:nvPr>
            <p:ph type="ftr" sz="quarter" idx="11"/>
          </p:nvPr>
        </p:nvSpPr>
        <p:spPr/>
        <p:txBody>
          <a:bodyPr/>
          <a:lstStyle/>
          <a:p>
            <a:r>
              <a:rPr lang="el-GR" smtClean="0"/>
              <a:t>3ο Γυμνάσιο Τρικάλων 2013</a:t>
            </a:r>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pPr algn="ctr"/>
            <a:r>
              <a:rPr lang="el-GR" dirty="0" smtClean="0"/>
              <a:t>ΣΤΟΝ ΑΡΚΤΟΥΡΟ</a:t>
            </a:r>
            <a:endParaRPr lang="el-GR" dirty="0"/>
          </a:p>
        </p:txBody>
      </p:sp>
      <p:sp>
        <p:nvSpPr>
          <p:cNvPr id="6" name="5 - Θέση περιεχομένου"/>
          <p:cNvSpPr>
            <a:spLocks noGrp="1"/>
          </p:cNvSpPr>
          <p:nvPr>
            <p:ph idx="1"/>
          </p:nvPr>
        </p:nvSpPr>
        <p:spPr/>
        <p:txBody>
          <a:bodyPr>
            <a:normAutofit fontScale="85000" lnSpcReduction="20000"/>
          </a:bodyPr>
          <a:lstStyle/>
          <a:p>
            <a:r>
              <a:rPr lang="el-GR" dirty="0" smtClean="0"/>
              <a:t>Φτάνοντας στο κέντρο, μας υποδέχτηκαν δύο φιλικοί νέοι που δούλευαν στο πάρκο. Μας μίλησαν για τους κανονισμούς του πάρκου και για τον οργανισμό. Έπειτα, μπήκαμε σε έναν περιφραγμένο αλλά μεγάλης έκτασης χώρο ελπίζοντας να συναντήσουμε έστω και μία από τις δώδεκα αρκούδες που φιλοξενούσε το πάρκο. Μετά από λίγη ώρα, είδαμε μια ομάδα από τρεις αρκούδες να κυνηγιούνται και να παίζουν. Όταν τελείωσε ο περίπατος, πήγαμε στο κέντρο του Αρκτούρου για να αγοράσουμε μερικά ενθύμια, για να μας θυμίζουν την υπέροχη αυτή εμπειρία.</a:t>
            </a:r>
            <a:endParaRPr lang="el-GR" dirty="0"/>
          </a:p>
        </p:txBody>
      </p:sp>
      <p:sp>
        <p:nvSpPr>
          <p:cNvPr id="4" name="3 - Θέση αριθμού διαφάνειας"/>
          <p:cNvSpPr>
            <a:spLocks noGrp="1"/>
          </p:cNvSpPr>
          <p:nvPr>
            <p:ph type="sldNum" sz="quarter" idx="12"/>
          </p:nvPr>
        </p:nvSpPr>
        <p:spPr/>
        <p:txBody>
          <a:bodyPr/>
          <a:lstStyle/>
          <a:p>
            <a:fld id="{FF2EE515-8ACD-4002-9B40-D50001A4AAEA}" type="slidenum">
              <a:rPr lang="el-GR" smtClean="0"/>
              <a:pPr/>
              <a:t>7</a:t>
            </a:fld>
            <a:endParaRPr lang="el-GR"/>
          </a:p>
        </p:txBody>
      </p:sp>
      <p:sp>
        <p:nvSpPr>
          <p:cNvPr id="7" name="6 - Θέση υποσέλιδου"/>
          <p:cNvSpPr>
            <a:spLocks noGrp="1"/>
          </p:cNvSpPr>
          <p:nvPr>
            <p:ph type="ftr" sz="quarter" idx="11"/>
          </p:nvPr>
        </p:nvSpPr>
        <p:spPr/>
        <p:txBody>
          <a:bodyPr/>
          <a:lstStyle/>
          <a:p>
            <a:r>
              <a:rPr lang="el-GR" smtClean="0"/>
              <a:t>3ο Γυμνάσιο Τρικάλων 2013</a:t>
            </a:r>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0" y="0"/>
            <a:ext cx="1133856" cy="6858000"/>
          </a:xfrm>
        </p:spPr>
        <p:txBody>
          <a:bodyPr/>
          <a:lstStyle/>
          <a:p>
            <a:r>
              <a:rPr lang="el-GR" dirty="0" smtClean="0"/>
              <a:t>Εικονεσ απο αρκτουρο</a:t>
            </a:r>
            <a:endParaRPr lang="el-GR" dirty="0"/>
          </a:p>
        </p:txBody>
      </p:sp>
      <p:sp>
        <p:nvSpPr>
          <p:cNvPr id="5" name="4 - Θέση εικόνας"/>
          <p:cNvSpPr>
            <a:spLocks noGrp="1"/>
          </p:cNvSpPr>
          <p:nvPr>
            <p:ph type="pic" idx="1"/>
          </p:nvPr>
        </p:nvSpPr>
        <p:spPr/>
      </p:sp>
      <p:sp>
        <p:nvSpPr>
          <p:cNvPr id="6" name="5 - Θέση κειμένου"/>
          <p:cNvSpPr>
            <a:spLocks noGrp="1"/>
          </p:cNvSpPr>
          <p:nvPr>
            <p:ph type="body" sz="half" idx="2"/>
          </p:nvPr>
        </p:nvSpPr>
        <p:spPr>
          <a:xfrm>
            <a:off x="8388424" y="7317432"/>
            <a:ext cx="160072" cy="387896"/>
          </a:xfrm>
        </p:spPr>
        <p:txBody>
          <a:bodyPr/>
          <a:lstStyle/>
          <a:p>
            <a:endParaRPr lang="el-GR" dirty="0"/>
          </a:p>
        </p:txBody>
      </p:sp>
      <p:pic>
        <p:nvPicPr>
          <p:cNvPr id="3074" name="Picture 2" descr="C:\Users\User\Desktop\thanasis\ekdromh florina nymfaio\19032013(010).jpg"/>
          <p:cNvPicPr>
            <a:picLocks noChangeAspect="1" noChangeArrowheads="1"/>
          </p:cNvPicPr>
          <p:nvPr/>
        </p:nvPicPr>
        <p:blipFill>
          <a:blip r:embed="rId2" cstate="print"/>
          <a:srcRect/>
          <a:stretch>
            <a:fillRect/>
          </a:stretch>
        </p:blipFill>
        <p:spPr bwMode="auto">
          <a:xfrm>
            <a:off x="1115616" y="332656"/>
            <a:ext cx="3960440" cy="6525344"/>
          </a:xfrm>
          <a:prstGeom prst="rect">
            <a:avLst/>
          </a:prstGeom>
          <a:noFill/>
        </p:spPr>
      </p:pic>
      <p:pic>
        <p:nvPicPr>
          <p:cNvPr id="3075" name="Picture 3" descr="C:\Users\User\Desktop\thanasis\ekdromh florina nymfaio\19032013(014).jpg"/>
          <p:cNvPicPr>
            <a:picLocks noChangeAspect="1" noChangeArrowheads="1"/>
          </p:cNvPicPr>
          <p:nvPr/>
        </p:nvPicPr>
        <p:blipFill>
          <a:blip r:embed="rId3" cstate="print"/>
          <a:srcRect/>
          <a:stretch>
            <a:fillRect/>
          </a:stretch>
        </p:blipFill>
        <p:spPr bwMode="auto">
          <a:xfrm>
            <a:off x="5076056" y="332656"/>
            <a:ext cx="4069984" cy="6525344"/>
          </a:xfrm>
          <a:prstGeom prst="rect">
            <a:avLst/>
          </a:prstGeom>
          <a:noFill/>
        </p:spPr>
      </p:pic>
      <p:sp>
        <p:nvSpPr>
          <p:cNvPr id="7" name="6 - Θέση αριθμού διαφάνειας"/>
          <p:cNvSpPr>
            <a:spLocks noGrp="1"/>
          </p:cNvSpPr>
          <p:nvPr>
            <p:ph type="sldNum" sz="quarter" idx="12"/>
          </p:nvPr>
        </p:nvSpPr>
        <p:spPr/>
        <p:txBody>
          <a:bodyPr/>
          <a:lstStyle/>
          <a:p>
            <a:fld id="{FF2EE515-8ACD-4002-9B40-D50001A4AAEA}" type="slidenum">
              <a:rPr lang="el-GR" smtClean="0"/>
              <a:pPr/>
              <a:t>8</a:t>
            </a:fld>
            <a:endParaRPr lang="el-GR"/>
          </a:p>
        </p:txBody>
      </p:sp>
      <p:sp>
        <p:nvSpPr>
          <p:cNvPr id="8" name="7 - Θέση υποσέλιδου"/>
          <p:cNvSpPr>
            <a:spLocks noGrp="1"/>
          </p:cNvSpPr>
          <p:nvPr>
            <p:ph type="ftr" sz="quarter" idx="11"/>
          </p:nvPr>
        </p:nvSpPr>
        <p:spPr/>
        <p:txBody>
          <a:bodyPr/>
          <a:lstStyle/>
          <a:p>
            <a:r>
              <a:rPr lang="el-GR" smtClean="0"/>
              <a:t>3ο Γυμνάσιο Τρικάλων 2013</a:t>
            </a:r>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ΣΤΗ ΜΕΛΙΤΗ ΦΛΩΡΙΝΑΣ (ΣΤΟ Κ.Π.Ε. ΜΕΛΙΤΗΣ)</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Αφού φάγαμε και μετά από μια διαδρομή που διήρκεσε περίπου 2 ώρες, φτάσαμε στο κέντρο περιβαλλοντικής εκπαίδευσης στη Μελίτη. Μπήκαμε στο κέντρο και, αφού τακτοποιήσαμε τα παλτά μας, παρακολουθήσαμε μερικές παρουσιάσεις για διάφορα προγράμματα που οργάνωνε το κέντρο και για τις Πρέσπες. Στη συνέχεια, χωριστήκαμε σε ομάδες και γράψαμε «επιστολές» στο δήμαρχο εκπροσωπώντας διάφορες κοινωνικές τάξεις για το κτίσιμο ενός ξενοδοχείου στις Πρέσπες. Έπειτα, διαβάσαμε τις επιστολές μας και στις υπόλοιπες ομάδες. Κατόπιν, αναχωρήσαμε για το ξενοδοχείο που θα περνούσαμε τη νύχτα.</a:t>
            </a:r>
            <a:endParaRPr lang="el-GR" dirty="0"/>
          </a:p>
        </p:txBody>
      </p:sp>
      <p:sp>
        <p:nvSpPr>
          <p:cNvPr id="4" name="3 - Θέση αριθμού διαφάνειας"/>
          <p:cNvSpPr>
            <a:spLocks noGrp="1"/>
          </p:cNvSpPr>
          <p:nvPr>
            <p:ph type="sldNum" sz="quarter" idx="12"/>
          </p:nvPr>
        </p:nvSpPr>
        <p:spPr/>
        <p:txBody>
          <a:bodyPr/>
          <a:lstStyle/>
          <a:p>
            <a:fld id="{FF2EE515-8ACD-4002-9B40-D50001A4AAEA}" type="slidenum">
              <a:rPr lang="el-GR" smtClean="0"/>
              <a:pPr/>
              <a:t>9</a:t>
            </a:fld>
            <a:endParaRPr lang="el-GR"/>
          </a:p>
        </p:txBody>
      </p:sp>
      <p:sp>
        <p:nvSpPr>
          <p:cNvPr id="5" name="4 - Θέση υποσέλιδου"/>
          <p:cNvSpPr>
            <a:spLocks noGrp="1"/>
          </p:cNvSpPr>
          <p:nvPr>
            <p:ph type="ftr" sz="quarter" idx="11"/>
          </p:nvPr>
        </p:nvSpPr>
        <p:spPr/>
        <p:txBody>
          <a:bodyPr/>
          <a:lstStyle/>
          <a:p>
            <a:r>
              <a:rPr lang="el-GR" smtClean="0"/>
              <a:t>3ο Γυμνάσιο Τρικάλων 2013</a:t>
            </a:r>
            <a:endParaRPr lang="el-G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Δημοτικός">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133</TotalTime>
  <Words>1077</Words>
  <Application>Microsoft Office PowerPoint</Application>
  <PresentationFormat>Προβολή στην οθόνη (4:3)</PresentationFormat>
  <Paragraphs>87</Paragraphs>
  <Slides>20</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Ζωντάνια</vt:lpstr>
      <vt:lpstr>ΔΙΗΜΕΡΗ ΕΚΔΡΟΜΗ ΣΤΟ ΝΥΜΦΑΙΟ ΚΑΙ ΤΗ ΦΛΩΡΙΝΑ</vt:lpstr>
      <vt:lpstr>ΠΕΡΙΕΧΟΜΕΝΑ</vt:lpstr>
      <vt:lpstr>ΑΝΑΧΩΡΗΣΗ ΑΠΟ ΤΑ ΤΡΙΚΑΛΑ</vt:lpstr>
      <vt:lpstr>ΣΤΑΣΗ ΣΤΑ ΓΡΕΒΕΝΑ</vt:lpstr>
      <vt:lpstr>ΠΟΡΕΙΑ ΑΠΌ ΤΟ ΝΥΜΦΑΙΟ ΠΡΟΣ ΤΟ ΚΕΝΤΡΟ ΤΟΥ ΑΡΚΤΟΥΡΟΥ – ΦΤΑΝΟΝΤΑΣ ΣΤΟ ΚΕΝΤΡΟ </vt:lpstr>
      <vt:lpstr>Εικονεσ απο νυμφαιο</vt:lpstr>
      <vt:lpstr>ΣΤΟΝ ΑΡΚΤΟΥΡΟ</vt:lpstr>
      <vt:lpstr>Εικονεσ απο αρκτουρο</vt:lpstr>
      <vt:lpstr>ΣΤΗ ΜΕΛΙΤΗ ΦΛΩΡΙΝΑΣ (ΣΤΟ Κ.Π.Ε. ΜΕΛΙΤΗΣ)</vt:lpstr>
      <vt:lpstr>ΒΡΑΔΥ ΣΤΟ ΞΕΝΟΔΟΧΕΙΟ</vt:lpstr>
      <vt:lpstr>ΒΡΑΔΙΝΗ ΕΞΟΔΟΣ</vt:lpstr>
      <vt:lpstr>ΞΥΠΝΗΜΑ - ΠΡΩΙΝΟ</vt:lpstr>
      <vt:lpstr>ΣΤΙΣ ΠΡΕΣΠΕΣ (ΣΤΟ Κ.Π.Ε. ΠΡΕΣΠΩΝ)</vt:lpstr>
      <vt:lpstr>Εικονεσ απο πρεσπεσ</vt:lpstr>
      <vt:lpstr>ΠΑΡΑΤΗΡΩΝΤΑΣ ΤΗΝ ΠΑΝΙΔΑ ΤΩΝ ΠΡΕΣΠΩΝ</vt:lpstr>
      <vt:lpstr>ΣΤΟΝ ΑΓΙΟ ΑΧΙΛΛΕΙΟ</vt:lpstr>
      <vt:lpstr>Διαφάνεια 17</vt:lpstr>
      <vt:lpstr>ΣΤΗΝ ΚΑΣΤΟΡΙΑ</vt:lpstr>
      <vt:lpstr>ΦΤΑΝΟΝΤΑΣ ΣΤΑ ΤΡΙΚΑΛΑ</vt:lpstr>
      <vt:lpstr>ΤΕΛΟΣ!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ΔΙΗΜΕΡΗ ΕΚΔΡΟΜΗ ΣΤΟ ΝΥΜΦΑΙΟ ΚΑΙ ΤΗ ΦΛΩΡΙΝΑ</dc:title>
  <dc:creator>User</dc:creator>
  <cp:lastModifiedBy>.</cp:lastModifiedBy>
  <cp:revision>20</cp:revision>
  <dcterms:created xsi:type="dcterms:W3CDTF">2013-03-29T15:27:28Z</dcterms:created>
  <dcterms:modified xsi:type="dcterms:W3CDTF">2013-04-03T06:21:07Z</dcterms:modified>
</cp:coreProperties>
</file>