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"/>
    </p:cViewPr>
  </p:sorterViewPr>
  <p:notesViewPr>
    <p:cSldViewPr>
      <p:cViewPr varScale="1">
        <p:scale>
          <a:sx n="50" d="100"/>
          <a:sy n="50" d="100"/>
        </p:scale>
        <p:origin x="-122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091A1-514D-4CB7-8C41-BE2B66B12321}" type="datetimeFigureOut">
              <a:rPr lang="el-GR" smtClean="0"/>
              <a:pPr/>
              <a:t>27/11/2013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6AD37-993F-4E0E-8CC9-1891F6B33B8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72522-CC81-47B0-8831-970CFE1F4F91}" type="datetimeFigureOut">
              <a:rPr lang="el-GR" smtClean="0"/>
              <a:pPr/>
              <a:t>27/11/2013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983CE-85EF-47E6-A617-AC21FB9F0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83CE-85EF-47E6-A617-AC21FB9F06C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214438" y="714375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83CE-85EF-47E6-A617-AC21FB9F06C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83CE-85EF-47E6-A617-AC21FB9F06C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83CE-85EF-47E6-A617-AC21FB9F06C7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D37B-5AC5-4409-A931-3F9CF29A1E79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3BA7-D429-45E4-8D33-ACCB554D9B27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9AD7-204B-43EA-9A8D-B1A7B0F68B0C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77F2-3D69-4438-8E64-C908CBCAF3F4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BDE8-1C1A-4EC8-A821-2BE9D516FE69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52BA-1D19-4C88-A651-334D51B0FC30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9CE-7E6F-418D-8686-53FEAF21F469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058-ACB6-4424-BB07-C5B349F16FEE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39E-435E-46B8-B76B-F584BF076EBA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A180-457D-40E6-8459-3F9C420F8338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EF1A-CA2E-4DD2-BBF5-AC8D20864134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1B93-C5E1-4784-BEB9-FF2030E4CF66}" type="datetime1">
              <a:rPr lang="el-GR" smtClean="0"/>
              <a:pPr/>
              <a:t>27/11/2013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3ο ΓΥΜΝΑΣΙΟ ΤΡΙΚΑΛΩΝ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6BBC-0098-4DB9-AA07-1DB2C5BC98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1571613"/>
            <a:ext cx="8358246" cy="214314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«Βυζαντινά μνημεία στη φύση»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/>
              <a:t>Εκπαιδευτικό πρόγραμμα  πολιτισμού</a:t>
            </a:r>
            <a:br>
              <a:rPr lang="el-GR" sz="2800" dirty="0" smtClean="0"/>
            </a:br>
            <a:r>
              <a:rPr lang="el-GR" sz="2200" dirty="0" smtClean="0"/>
              <a:t> συντονίστρια: </a:t>
            </a:r>
            <a:r>
              <a:rPr lang="el-GR" sz="2200" b="1" dirty="0" smtClean="0"/>
              <a:t>Αμαλία Κ. Ηλιάδη, φιλόλογος-ιστορικός, Δ/</a:t>
            </a:r>
            <a:r>
              <a:rPr lang="el-GR" sz="2200" b="1" dirty="0" err="1" smtClean="0"/>
              <a:t>ντρια</a:t>
            </a:r>
            <a:r>
              <a:rPr lang="el-GR" sz="2200" b="1" dirty="0" smtClean="0"/>
              <a:t> 3</a:t>
            </a:r>
            <a:r>
              <a:rPr lang="el-GR" sz="2200" b="1" baseline="30000" dirty="0" smtClean="0"/>
              <a:t>ου</a:t>
            </a:r>
            <a:r>
              <a:rPr lang="el-GR" sz="2200" b="1" dirty="0" smtClean="0"/>
              <a:t> Γυμνασίου Τρικάλων </a:t>
            </a:r>
            <a:br>
              <a:rPr lang="el-GR" sz="2200" b="1" dirty="0" smtClean="0"/>
            </a:br>
            <a:r>
              <a:rPr lang="el-GR" sz="2700" dirty="0" smtClean="0"/>
              <a:t>παρουσίαση από τη μαθήτρια</a:t>
            </a:r>
            <a:r>
              <a:rPr lang="el-GR" sz="2700" b="1" dirty="0" smtClean="0"/>
              <a:t> του Β3 </a:t>
            </a:r>
            <a:r>
              <a:rPr lang="el-GR" sz="2700" b="1" dirty="0" err="1" smtClean="0"/>
              <a:t>Τασίκα</a:t>
            </a:r>
            <a:r>
              <a:rPr lang="el-GR" sz="2700" b="1" dirty="0" smtClean="0"/>
              <a:t> Σταυρούλα- Μαρία 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2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71692"/>
          </a:xfrm>
        </p:spPr>
        <p:txBody>
          <a:bodyPr>
            <a:normAutofit fontScale="62500" lnSpcReduction="20000"/>
          </a:bodyPr>
          <a:lstStyle/>
          <a:p>
            <a:r>
              <a:rPr lang="el-GR" sz="3000" dirty="0" smtClean="0"/>
              <a:t>Ευρύτερη θεματική προγράμματος:</a:t>
            </a:r>
          </a:p>
          <a:p>
            <a:r>
              <a:rPr lang="el-GR" sz="4600" b="1" dirty="0" smtClean="0">
                <a:solidFill>
                  <a:schemeClr val="tx1"/>
                </a:solidFill>
              </a:rPr>
              <a:t>«Όψεις Βυζαντινού Πολιτισμού: Η Βυζαντινή Αρχιτεκτονική στις διάφορες χρονικές φάσεις και μορφές της» </a:t>
            </a:r>
            <a:endParaRPr lang="el-GR" sz="4600" b="1" dirty="0" smtClean="0">
              <a:solidFill>
                <a:schemeClr val="tx1"/>
              </a:solidFill>
            </a:endParaRPr>
          </a:p>
          <a:p>
            <a:r>
              <a:rPr lang="el-GR" sz="4600" b="1" dirty="0" smtClean="0">
                <a:solidFill>
                  <a:schemeClr val="tx1"/>
                </a:solidFill>
              </a:rPr>
              <a:t>Σχολικό Έτος 2013-14</a:t>
            </a:r>
            <a:endParaRPr lang="el-GR" sz="4600" b="1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04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Προφήτης Ηλίας</a:t>
            </a:r>
            <a:endParaRPr lang="el-GR" dirty="0"/>
          </a:p>
        </p:txBody>
      </p:sp>
      <p:pic>
        <p:nvPicPr>
          <p:cNvPr id="4" name="3 - Θέση περιεχομένου" descr="Προφήτης Ηλία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5786478" cy="508002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Ναός Αγίου Δημητρίου</a:t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Ναός Αγίου Δημητρίο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00108"/>
            <a:ext cx="6858048" cy="3617676"/>
          </a:xfrm>
        </p:spPr>
      </p:pic>
      <p:pic>
        <p:nvPicPr>
          <p:cNvPr id="5" name="4 - Εικόνα" descr="Ναός Αγίου Δημητρίου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119" y="4131377"/>
            <a:ext cx="4901881" cy="2726623"/>
          </a:xfrm>
          <a:prstGeom prst="rect">
            <a:avLst/>
          </a:prstGeom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 </a:t>
            </a:r>
            <a:r>
              <a:rPr lang="el-GR" dirty="0" smtClean="0"/>
              <a:t>Ροτόντα</a:t>
            </a:r>
            <a:r>
              <a:rPr lang="el-GR" dirty="0"/>
              <a:t> του Αγίου Γεωργίου</a:t>
            </a:r>
          </a:p>
        </p:txBody>
      </p:sp>
      <p:pic>
        <p:nvPicPr>
          <p:cNvPr id="4" name="3 - Θέση περιεχομένου" descr="Ροτόντα του Αγίου Γεωργίο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425385"/>
            <a:ext cx="4929222" cy="5432615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ναός της Παναγίας των </a:t>
            </a:r>
            <a:r>
              <a:rPr lang="el-GR" dirty="0" smtClean="0"/>
              <a:t>Χαλκέων</a:t>
            </a:r>
            <a:endParaRPr lang="el-GR" dirty="0"/>
          </a:p>
        </p:txBody>
      </p:sp>
      <p:pic>
        <p:nvPicPr>
          <p:cNvPr id="4" name="3 - Θέση περιεχομένου" descr="Ο ναός της Παναγίας των Χαλκέω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6143668" cy="4601821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O ναός του Αγίου </a:t>
            </a:r>
            <a:r>
              <a:rPr lang="el-GR" dirty="0" smtClean="0"/>
              <a:t>Παντελεήμονα</a:t>
            </a:r>
            <a:endParaRPr lang="el-GR" dirty="0"/>
          </a:p>
        </p:txBody>
      </p:sp>
      <p:pic>
        <p:nvPicPr>
          <p:cNvPr id="4" name="3 - Θέση περιεχομένου" descr="O ναός του Αγίου Παντελεήμον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6357982" cy="4230948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ναός των Αγίων Αποστόλων</a:t>
            </a:r>
            <a:endParaRPr lang="el-GR" dirty="0"/>
          </a:p>
        </p:txBody>
      </p:sp>
      <p:pic>
        <p:nvPicPr>
          <p:cNvPr id="4" name="3 - Θέση περιεχομένου" descr="Ο ναός των Αγίων Αποστόλω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928802"/>
            <a:ext cx="6500858" cy="431035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 ναός του Αγίου Νικολάου του </a:t>
            </a:r>
            <a:r>
              <a:rPr lang="el-GR" dirty="0" smtClean="0"/>
              <a:t>Ορφανού</a:t>
            </a:r>
            <a:endParaRPr lang="el-GR" dirty="0"/>
          </a:p>
        </p:txBody>
      </p:sp>
      <p:pic>
        <p:nvPicPr>
          <p:cNvPr id="4" name="3 - Θέση περιεχομένου" descr="Ο ναός του Αγίου Νικολάου του Ορφανο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672" y="1553959"/>
            <a:ext cx="6310848" cy="4727045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ναός του </a:t>
            </a:r>
            <a:r>
              <a:rPr lang="el-GR" dirty="0" err="1"/>
              <a:t>Σωτήρος</a:t>
            </a:r>
            <a:endParaRPr lang="el-GR" dirty="0"/>
          </a:p>
        </p:txBody>
      </p:sp>
      <p:pic>
        <p:nvPicPr>
          <p:cNvPr id="4" name="3 - Θέση περιεχομένου" descr="Ο ναός του Σωτήρ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6643734" cy="4421103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 Μονή </a:t>
            </a:r>
            <a:r>
              <a:rPr lang="el-GR" dirty="0" err="1" smtClean="0"/>
              <a:t>Βλατάδων</a:t>
            </a:r>
            <a:endParaRPr lang="el-GR" dirty="0"/>
          </a:p>
        </p:txBody>
      </p:sp>
      <p:pic>
        <p:nvPicPr>
          <p:cNvPr id="4" name="3 - Θέση περιεχομένου" descr="Η Μονή Βλατάδω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5929354" cy="444129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βυζαντινά λουτρά </a:t>
            </a:r>
            <a:endParaRPr lang="el-GR" dirty="0"/>
          </a:p>
        </p:txBody>
      </p:sp>
      <p:pic>
        <p:nvPicPr>
          <p:cNvPr id="4" name="3 - Θέση περιεχομένου" descr="Τα βυζαντινά λουτρά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928802"/>
            <a:ext cx="6486811" cy="4080044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 βυζαντινά τείχη της </a:t>
            </a:r>
            <a:r>
              <a:rPr lang="el-GR" dirty="0" smtClean="0"/>
              <a:t>Θεσσαλονίκης</a:t>
            </a:r>
            <a:endParaRPr lang="el-GR" dirty="0"/>
          </a:p>
        </p:txBody>
      </p:sp>
      <p:pic>
        <p:nvPicPr>
          <p:cNvPr id="4" name="3 - Θέση περιεχομένου" descr="βυζαντινά τείχη της Θεσσαλονίκ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60478"/>
            <a:ext cx="6286544" cy="422162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μονή του Αγίου Ελευθερίου</a:t>
            </a:r>
            <a:endParaRPr lang="el-GR" dirty="0"/>
          </a:p>
        </p:txBody>
      </p:sp>
      <p:pic>
        <p:nvPicPr>
          <p:cNvPr id="4" name="3 - Θέση περιεχομένου" descr="Η μονή του Αγίου Ελευθερίου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3042" y="1785926"/>
            <a:ext cx="5401621" cy="404600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00232" y="6429396"/>
            <a:ext cx="6257940" cy="7143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Αγία Αικατερίνη</a:t>
            </a:r>
            <a:endParaRPr lang="el-GR" dirty="0"/>
          </a:p>
        </p:txBody>
      </p:sp>
      <p:pic>
        <p:nvPicPr>
          <p:cNvPr id="4" name="3 - Θέση περιεχομένου" descr="agia_aikaterini_thes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8358246" cy="5788259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72386" cy="785818"/>
          </a:xfrm>
        </p:spPr>
        <p:txBody>
          <a:bodyPr>
            <a:normAutofit/>
          </a:bodyPr>
          <a:lstStyle/>
          <a:p>
            <a:r>
              <a:rPr lang="el-GR" dirty="0" smtClean="0"/>
              <a:t>Αγία Σοφία </a:t>
            </a:r>
            <a:endParaRPr lang="el-GR" dirty="0"/>
          </a:p>
        </p:txBody>
      </p:sp>
      <p:pic>
        <p:nvPicPr>
          <p:cNvPr id="4" name="3 - Θέση περιεχομένου" descr="agia-sofia-th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203" y="1600200"/>
            <a:ext cx="6883594" cy="4525963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Κάστρο Μονεμβάσιας</a:t>
            </a:r>
            <a:endParaRPr lang="el-GR" dirty="0"/>
          </a:p>
        </p:txBody>
      </p:sp>
      <p:pic>
        <p:nvPicPr>
          <p:cNvPr id="4" name="3 - Θέση περιεχομένου" descr="monemvas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785926"/>
            <a:ext cx="7858122" cy="4251738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Γεφύρι Άρτας</a:t>
            </a:r>
            <a:endParaRPr lang="el-GR" dirty="0"/>
          </a:p>
        </p:txBody>
      </p:sp>
      <p:pic>
        <p:nvPicPr>
          <p:cNvPr id="4" name="3 - Θέση περιεχομένου" descr="7FBB1937220882C22FE979B5F5AFEC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8529766" cy="4753784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Αχειροποίητος </a:t>
            </a:r>
          </a:p>
        </p:txBody>
      </p:sp>
      <p:pic>
        <p:nvPicPr>
          <p:cNvPr id="4" name="3 - Θέση περιεχομένου" descr="Η Αχειροποίητ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000924" cy="5032459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Μονή Χαλκέων</a:t>
            </a:r>
            <a:endParaRPr lang="el-GR" dirty="0"/>
          </a:p>
        </p:txBody>
      </p:sp>
      <p:pic>
        <p:nvPicPr>
          <p:cNvPr id="4" name="3 - Θέση περιεχομένου" descr="ΧΑΛΚΕΩ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28736"/>
            <a:ext cx="5929354" cy="478054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Μονή Λατόμου</a:t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Μονή Λατόμο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14422"/>
            <a:ext cx="6572296" cy="4777086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BBC-0098-4DB9-AA07-1DB2C5BC98A3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3ο ΓΥΜΝΑΣΙΟ ΤΡΙΚΑΛΩΝ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155</Words>
  <Application>Microsoft Office PowerPoint</Application>
  <PresentationFormat>Προβολή στην οθόνη (4:3)</PresentationFormat>
  <Paragraphs>67</Paragraphs>
  <Slides>20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«Βυζαντινά μνημεία στη φύση» Εκπαιδευτικό πρόγραμμα  πολιτισμού  συντονίστρια: Αμαλία Κ. Ηλιάδη, φιλόλογος-ιστορικός, Δ/ντρια 3ου Γυμνασίου Τρικάλων  παρουσίαση από τη μαθήτρια του Β3 Τασίκα Σταυρούλα- Μαρία  </vt:lpstr>
      <vt:lpstr> βυζαντινά τείχη της Θεσσαλονίκης</vt:lpstr>
      <vt:lpstr>Αγία Αικατερίνη</vt:lpstr>
      <vt:lpstr>Αγία Σοφία </vt:lpstr>
      <vt:lpstr>Κάστρο Μονεμβάσιας</vt:lpstr>
      <vt:lpstr>Γεφύρι Άρτας</vt:lpstr>
      <vt:lpstr>Η Αχειροποίητος </vt:lpstr>
      <vt:lpstr>Μονή Χαλκέων</vt:lpstr>
      <vt:lpstr>Μονή Λατόμου </vt:lpstr>
      <vt:lpstr>Προφήτης Ηλίας</vt:lpstr>
      <vt:lpstr>Ναός Αγίου Δημητρίου </vt:lpstr>
      <vt:lpstr> Ροτόντα του Αγίου Γεωργίου</vt:lpstr>
      <vt:lpstr>Ο ναός της Παναγίας των Χαλκέων</vt:lpstr>
      <vt:lpstr>O ναός του Αγίου Παντελεήμονα</vt:lpstr>
      <vt:lpstr>Ο ναός των Αγίων Αποστόλων</vt:lpstr>
      <vt:lpstr>Ο ναός του Αγίου Νικολάου του Ορφανού</vt:lpstr>
      <vt:lpstr>Ο ναός του Σωτήρος</vt:lpstr>
      <vt:lpstr>Η Μονή Βλατάδων</vt:lpstr>
      <vt:lpstr>Τα βυζαντινά λουτρά </vt:lpstr>
      <vt:lpstr>Η μονή του Αγίου Ελευθερίου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Βυζαντινά μνημεία στη φύση</dc:title>
  <dc:creator>antigoni</dc:creator>
  <cp:lastModifiedBy>.</cp:lastModifiedBy>
  <cp:revision>14</cp:revision>
  <dcterms:created xsi:type="dcterms:W3CDTF">2013-11-06T14:53:46Z</dcterms:created>
  <dcterms:modified xsi:type="dcterms:W3CDTF">2013-11-27T07:11:31Z</dcterms:modified>
</cp:coreProperties>
</file>