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90C2"/>
    <a:srgbClr val="00CC99"/>
    <a:srgbClr val="FFFF66"/>
    <a:srgbClr val="3366FF"/>
    <a:srgbClr val="8A103C"/>
    <a:srgbClr val="E51F66"/>
    <a:srgbClr val="88D3E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F2853615-BFDE-46DE-814C-47EC6EF6D371}" type="datetimeFigureOut">
              <a:rPr lang="el-GR" smtClean="0"/>
              <a:pPr/>
              <a:t>27/1/2014</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3DF53439-851E-44AD-84B1-B6BFC3D0C743}" type="slidenum">
              <a:rPr lang="el-GR" smtClean="0"/>
              <a:pPr/>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F2853615-BFDE-46DE-814C-47EC6EF6D371}" type="datetimeFigureOut">
              <a:rPr lang="el-GR" smtClean="0"/>
              <a:pPr/>
              <a:t>27/1/2014</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3DF53439-851E-44AD-84B1-B6BFC3D0C743}" type="slidenum">
              <a:rPr lang="el-GR" smtClean="0"/>
              <a:pPr/>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27/1/2014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2853615-BFDE-46DE-814C-47EC6EF6D371}" type="datetimeFigureOut">
              <a:rPr lang="el-GR" smtClean="0"/>
              <a:pPr/>
              <a:t>27/1/2014</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DF53439-851E-44AD-84B1-B6BFC3D0C743}" type="slidenum">
              <a:rPr lang="el-GR" smtClean="0"/>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effectLst>
            <a:glow rad="228600">
              <a:schemeClr val="accent4">
                <a:satMod val="175000"/>
                <a:alpha val="40000"/>
              </a:schemeClr>
            </a:glow>
            <a:outerShdw blurRad="38100" dist="25400" dir="5400000" rotWithShape="0">
              <a:srgbClr val="000000">
                <a:alpha val="40000"/>
              </a:srgbClr>
            </a:outerShdw>
          </a:effectLst>
        </p:spPr>
        <p:style>
          <a:lnRef idx="1">
            <a:schemeClr val="accent5"/>
          </a:lnRef>
          <a:fillRef idx="2">
            <a:schemeClr val="accent5"/>
          </a:fillRef>
          <a:effectRef idx="1">
            <a:schemeClr val="accent5"/>
          </a:effectRef>
          <a:fontRef idx="minor">
            <a:schemeClr val="dk1"/>
          </a:fontRef>
        </p:style>
        <p:txBody>
          <a:bodyPr>
            <a:normAutofit fontScale="90000"/>
          </a:bodyPr>
          <a:lstStyle/>
          <a:p>
            <a:r>
              <a:rPr lang="el-GR" sz="6600" dirty="0" smtClean="0"/>
              <a:t>Η Αίγυπτος</a:t>
            </a:r>
            <a:endParaRPr lang="el-GR" sz="6600" dirty="0"/>
          </a:p>
        </p:txBody>
      </p:sp>
    </p:spTree>
    <p:extLst>
      <p:ext uri="{BB962C8B-B14F-4D97-AF65-F5344CB8AC3E}">
        <p14:creationId xmlns="" xmlns:p14="http://schemas.microsoft.com/office/powerpoint/2010/main" val="112560552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Θέση κειμένου 8"/>
          <p:cNvSpPr>
            <a:spLocks noGrp="1"/>
          </p:cNvSpPr>
          <p:nvPr>
            <p:ph type="body" idx="1"/>
          </p:nvPr>
        </p:nvSpPr>
        <p:spPr>
          <a:xfrm>
            <a:off x="323528" y="476672"/>
            <a:ext cx="4040188" cy="783778"/>
          </a:xfrm>
        </p:spPr>
        <p:txBody>
          <a:bodyPr>
            <a:noAutofit/>
          </a:bodyPr>
          <a:lstStyle/>
          <a:p>
            <a:pPr algn="ctr"/>
            <a:r>
              <a:rPr lang="el-GR" sz="4800" dirty="0" smtClean="0">
                <a:solidFill>
                  <a:schemeClr val="bg1"/>
                </a:solidFill>
              </a:rPr>
              <a:t>Ψωμί</a:t>
            </a:r>
            <a:endParaRPr lang="el-GR" sz="4800" dirty="0">
              <a:solidFill>
                <a:schemeClr val="bg1"/>
              </a:solidFill>
            </a:endParaRPr>
          </a:p>
        </p:txBody>
      </p:sp>
      <p:sp>
        <p:nvSpPr>
          <p:cNvPr id="11" name="Θέση κειμένου 10"/>
          <p:cNvSpPr>
            <a:spLocks noGrp="1"/>
          </p:cNvSpPr>
          <p:nvPr>
            <p:ph type="body" sz="half" idx="3"/>
          </p:nvPr>
        </p:nvSpPr>
        <p:spPr>
          <a:xfrm>
            <a:off x="4644008" y="476672"/>
            <a:ext cx="4041775" cy="783778"/>
          </a:xfrm>
        </p:spPr>
        <p:txBody>
          <a:bodyPr>
            <a:noAutofit/>
          </a:bodyPr>
          <a:lstStyle/>
          <a:p>
            <a:pPr algn="ctr"/>
            <a:r>
              <a:rPr lang="el-GR" sz="4800" dirty="0">
                <a:solidFill>
                  <a:schemeClr val="bg1"/>
                </a:solidFill>
              </a:rPr>
              <a:t>Λ</a:t>
            </a:r>
            <a:r>
              <a:rPr lang="el-GR" sz="4800" dirty="0" smtClean="0">
                <a:solidFill>
                  <a:schemeClr val="bg1"/>
                </a:solidFill>
              </a:rPr>
              <a:t>αχανικά</a:t>
            </a:r>
            <a:endParaRPr lang="el-GR" sz="4800" dirty="0">
              <a:solidFill>
                <a:schemeClr val="bg1"/>
              </a:solidFill>
            </a:endParaRPr>
          </a:p>
        </p:txBody>
      </p:sp>
      <p:pic>
        <p:nvPicPr>
          <p:cNvPr id="13" name="Θέση περιεχομένου 12"/>
          <p:cNvPicPr>
            <a:picLocks noGrp="1" noChangeAspect="1"/>
          </p:cNvPicPr>
          <p:nvPr>
            <p:ph sz="quarter" idx="2"/>
          </p:nvPr>
        </p:nvPicPr>
        <p:blipFill>
          <a:blip r:embed="rId2" cstate="print">
            <a:extLst>
              <a:ext uri="{28A0092B-C50C-407E-A947-70E740481C1C}">
                <a14:useLocalDpi xmlns="" xmlns:a14="http://schemas.microsoft.com/office/drawing/2010/main" val="0"/>
              </a:ext>
            </a:extLst>
          </a:blip>
          <a:stretch>
            <a:fillRect/>
          </a:stretch>
        </p:blipFill>
        <p:spPr>
          <a:xfrm>
            <a:off x="251520" y="1556792"/>
            <a:ext cx="4317876" cy="4840534"/>
          </a:xfrm>
        </p:spPr>
      </p:pic>
      <p:pic>
        <p:nvPicPr>
          <p:cNvPr id="14" name="Θέση περιεχομένου 13"/>
          <p:cNvPicPr>
            <a:picLocks noGrp="1" noChangeAspect="1"/>
          </p:cNvPicPr>
          <p:nvPr>
            <p:ph sz="quarter" idx="4"/>
          </p:nvPr>
        </p:nvPicPr>
        <p:blipFill>
          <a:blip r:embed="rId3" cstate="print">
            <a:extLst>
              <a:ext uri="{28A0092B-C50C-407E-A947-70E740481C1C}">
                <a14:useLocalDpi xmlns="" xmlns:a14="http://schemas.microsoft.com/office/drawing/2010/main" val="0"/>
              </a:ext>
            </a:extLst>
          </a:blip>
          <a:stretch>
            <a:fillRect/>
          </a:stretch>
        </p:blipFill>
        <p:spPr>
          <a:xfrm>
            <a:off x="4644008" y="1556792"/>
            <a:ext cx="4248472" cy="4824536"/>
          </a:xfrm>
        </p:spPr>
      </p:pic>
    </p:spTree>
    <p:extLst>
      <p:ext uri="{BB962C8B-B14F-4D97-AF65-F5344CB8AC3E}">
        <p14:creationId xmlns="" xmlns:p14="http://schemas.microsoft.com/office/powerpoint/2010/main" val="152719361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r>
              <a:rPr lang="el-GR" sz="4800" dirty="0" smtClean="0"/>
              <a:t>Κρέας</a:t>
            </a:r>
            <a:endParaRPr lang="el-GR" sz="4800" dirty="0"/>
          </a:p>
        </p:txBody>
      </p:sp>
      <p:pic>
        <p:nvPicPr>
          <p:cNvPr id="7" name="Θέση περιεχομένου 6"/>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1475656" y="1700808"/>
            <a:ext cx="5976664" cy="4320480"/>
          </a:xfrm>
        </p:spPr>
      </p:pic>
    </p:spTree>
    <p:extLst>
      <p:ext uri="{BB962C8B-B14F-4D97-AF65-F5344CB8AC3E}">
        <p14:creationId xmlns="" xmlns:p14="http://schemas.microsoft.com/office/powerpoint/2010/main" val="2866313878"/>
      </p:ext>
    </p:extLst>
  </p:cSld>
  <p:clrMapOvr>
    <a:masterClrMapping/>
  </p:clrMapOvr>
  <mc:AlternateContent xmlns:mc="http://schemas.openxmlformats.org/markup-compatibility/2006">
    <mc:Choice xmlns=""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412776"/>
            <a:ext cx="8229600" cy="3312368"/>
          </a:xfrm>
        </p:spPr>
        <p:txBody>
          <a:bodyPr>
            <a:prstTxWarp prst="textTriangle">
              <a:avLst/>
            </a:prstTxWarp>
            <a:noAutofit/>
            <a:scene3d>
              <a:camera prst="isometricOffAxis2Left"/>
              <a:lightRig rig="threePt" dir="t"/>
            </a:scene3d>
          </a:bodyPr>
          <a:lstStyle/>
          <a:p>
            <a:r>
              <a:rPr lang="el-GR" sz="8000" dirty="0" smtClean="0">
                <a:effectLst>
                  <a:glow rad="101600">
                    <a:schemeClr val="accent1">
                      <a:satMod val="175000"/>
                      <a:alpha val="40000"/>
                    </a:schemeClr>
                  </a:glow>
                  <a:outerShdw blurRad="50800" dist="38100" dir="13500000" algn="br" rotWithShape="0">
                    <a:prstClr val="black">
                      <a:alpha val="40000"/>
                    </a:prstClr>
                  </a:outerShdw>
                  <a:reflection blurRad="6350" stA="55000" endA="300" endPos="45500" dir="5400000" sy="-100000" algn="bl" rotWithShape="0"/>
                </a:effectLst>
              </a:rPr>
              <a:t>ΤΕΛΟΣ</a:t>
            </a:r>
            <a:endParaRPr lang="el-GR" sz="8000" dirty="0">
              <a:effectLst>
                <a:glow rad="101600">
                  <a:schemeClr val="accent1">
                    <a:satMod val="175000"/>
                    <a:alpha val="40000"/>
                  </a:schemeClr>
                </a:glow>
                <a:outerShdw blurRad="50800" dist="38100" dir="13500000" algn="br" rotWithShape="0">
                  <a:prstClr val="black">
                    <a:alpha val="40000"/>
                  </a:prstClr>
                </a:outerShdw>
                <a:reflection blurRad="6350" stA="55000" endA="300" endPos="45500" dir="5400000" sy="-100000" algn="bl" rotWithShape="0"/>
              </a:effectLst>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6021288"/>
            <a:ext cx="302418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09399276"/>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l-GR" dirty="0" smtClean="0"/>
              <a:t>Η χώρα της Αιγύπτου</a:t>
            </a:r>
            <a:endParaRPr lang="el-GR" dirty="0"/>
          </a:p>
        </p:txBody>
      </p:sp>
      <p:pic>
        <p:nvPicPr>
          <p:cNvPr id="4" name="Θέση περιεχομένου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1259632" y="1772816"/>
            <a:ext cx="6912768" cy="3871150"/>
          </a:xfrm>
        </p:spPr>
      </p:pic>
    </p:spTree>
    <p:extLst>
      <p:ext uri="{BB962C8B-B14F-4D97-AF65-F5344CB8AC3E}">
        <p14:creationId xmlns="" xmlns:p14="http://schemas.microsoft.com/office/powerpoint/2010/main" val="4004846151"/>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2"/>
          </p:nvPr>
        </p:nvSpPr>
        <p:spPr>
          <a:xfrm>
            <a:off x="395536" y="188640"/>
            <a:ext cx="8363272" cy="6408712"/>
          </a:xfrm>
        </p:spPr>
        <p:txBody>
          <a:bodyPr>
            <a:noAutofit/>
          </a:bodyPr>
          <a:lstStyle/>
          <a:p>
            <a:r>
              <a:rPr lang="el-GR" sz="2400" dirty="0" smtClean="0"/>
              <a:t>Η Αίγυπτος είναι ένα κράτος της βορειοδυτικής κυρίως Αφρικής, μαζί με την χερσόνησο του Σινά που είναι ισθμός στην νοτιοδυτική Ασία. Γι ’ αυτό είναι μια διηπειρωτική χώρα και θεωρείται μια μεγάλη δύναμη στην Βόρεια Αφρική, την Μεσόγειο και Ερυθρά Θάλασσα και τον Ισλαμικό κόσμο. Καλύπτει μια έκταση 1.001.450 </a:t>
            </a:r>
            <a:r>
              <a:rPr lang="en-US" sz="2400" dirty="0" smtClean="0"/>
              <a:t>km2. </a:t>
            </a:r>
            <a:r>
              <a:rPr lang="el-GR" sz="2400" dirty="0" smtClean="0"/>
              <a:t>Συνορεύει με την λωρίδα της Γάζας και το Ισραήλ, δυτικά με την Λιβύη και νότια με το Σουδάν. Βρέχεται βόρεια από την Μεσόγειο και ανατολικά από την Ερυθρά Θάλασσα.</a:t>
            </a:r>
          </a:p>
          <a:p>
            <a:r>
              <a:rPr lang="el-GR" sz="2400" dirty="0"/>
              <a:t> Η μεγάλη πλειονότητα των 75.500.662 κατοίκων </a:t>
            </a:r>
            <a:r>
              <a:rPr lang="el-GR" sz="2400" dirty="0" smtClean="0"/>
              <a:t>της </a:t>
            </a:r>
            <a:r>
              <a:rPr lang="el-GR" sz="2400" dirty="0"/>
              <a:t>ζει κοντά στις όχθες του ζωοδότη ποταμού Νείλου, μια έκταση περίπου 40.000 km2, που είναι η μόνη αρδεύσιμη εύφορη γη της χώρας. Μεγάλες περιοχές της Ερήμου Σαχάρας είναι αραιοκατοικημένες. Πάνω από το μισό του πληθυσμού της ζει στις αστικές περιοχές και η μεγάλη πλειονότητα του αστικού πληθυσμού ζει στις πιο πυκνοκατοικημένες πόλεις, Κάιρο (πρωτεύουσα), Αλεξάνδρεια και άλλες μεγάλες πόλεις κατά μήκος του Νείλου.</a:t>
            </a:r>
          </a:p>
        </p:txBody>
      </p:sp>
    </p:spTree>
    <p:extLst>
      <p:ext uri="{BB962C8B-B14F-4D97-AF65-F5344CB8AC3E}">
        <p14:creationId xmlns="" xmlns:p14="http://schemas.microsoft.com/office/powerpoint/2010/main" val="215222802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Θέση περιεχομένου 8"/>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971600" y="980728"/>
            <a:ext cx="6804248" cy="510318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 xmlns:p14="http://schemas.microsoft.com/office/powerpoint/2010/main" val="168610460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467544" y="188640"/>
            <a:ext cx="8229600" cy="1066130"/>
          </a:xfrm>
        </p:spPr>
        <p:style>
          <a:lnRef idx="1">
            <a:schemeClr val="accent3"/>
          </a:lnRef>
          <a:fillRef idx="2">
            <a:schemeClr val="accent3"/>
          </a:fillRef>
          <a:effectRef idx="1">
            <a:schemeClr val="accent3"/>
          </a:effectRef>
          <a:fontRef idx="minor">
            <a:schemeClr val="dk1"/>
          </a:fontRef>
        </p:style>
        <p:txBody>
          <a:bodyPr/>
          <a:lstStyle/>
          <a:p>
            <a:r>
              <a:rPr lang="el-GR" dirty="0" smtClean="0"/>
              <a:t>Ο χάρτης της αρχαίας Αιγύπτου</a:t>
            </a:r>
            <a:endParaRPr lang="el-GR" dirty="0"/>
          </a:p>
        </p:txBody>
      </p:sp>
      <p:pic>
        <p:nvPicPr>
          <p:cNvPr id="7" name="Θέση περιεχομένου 6"/>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2843808" y="1484784"/>
            <a:ext cx="3541610" cy="5259339"/>
          </a:xfrm>
        </p:spPr>
      </p:pic>
    </p:spTree>
    <p:extLst>
      <p:ext uri="{BB962C8B-B14F-4D97-AF65-F5344CB8AC3E}">
        <p14:creationId xmlns="" xmlns:p14="http://schemas.microsoft.com/office/powerpoint/2010/main" val="292791232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l-GR" dirty="0" smtClean="0"/>
              <a:t>Η ιστορία της Αιγύπτου</a:t>
            </a:r>
            <a:endParaRPr lang="el-GR" dirty="0"/>
          </a:p>
        </p:txBody>
      </p:sp>
      <p:pic>
        <p:nvPicPr>
          <p:cNvPr id="7" name="Θέση περιεχομένου 6"/>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1187624" y="1924840"/>
            <a:ext cx="6758269" cy="3520384"/>
          </a:xfrm>
        </p:spPr>
      </p:pic>
    </p:spTree>
    <p:extLst>
      <p:ext uri="{BB962C8B-B14F-4D97-AF65-F5344CB8AC3E}">
        <p14:creationId xmlns="" xmlns:p14="http://schemas.microsoft.com/office/powerpoint/2010/main" val="820861748"/>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3"/>
          <p:cNvSpPr>
            <a:spLocks noGrp="1"/>
          </p:cNvSpPr>
          <p:nvPr>
            <p:ph type="body" idx="2"/>
          </p:nvPr>
        </p:nvSpPr>
        <p:spPr>
          <a:xfrm>
            <a:off x="457200" y="620688"/>
            <a:ext cx="8219256" cy="5505475"/>
          </a:xfrm>
        </p:spPr>
        <p:txBody>
          <a:bodyPr>
            <a:normAutofit/>
          </a:bodyPr>
          <a:lstStyle/>
          <a:p>
            <a:r>
              <a:rPr lang="el-GR" sz="2000" dirty="0" smtClean="0">
                <a:solidFill>
                  <a:schemeClr val="bg1"/>
                </a:solidFill>
              </a:rPr>
              <a:t>Η χώρα της Αιγύπτου έχει μια αρκετά μεγάλη ιστορία. Αυτό συμβαίνει λόγω της γεωγραφικής της χωροθέτησης στα στραυροδρόμια πολλών κυρίων πολιτιστικών περιοχών (Μεσογείου, Μέσης Ανατολής, Σαχάρας, Ανατολικής Αφρικής). Με το πέρασμα των χρόνων δέχθηκε πολλές επιθέσεις. Η οριοθέτηση των ανατολικών συνόρων οδήγησε στην  δημιουργία </a:t>
            </a:r>
            <a:r>
              <a:rPr lang="el-GR" sz="2000" dirty="0">
                <a:solidFill>
                  <a:schemeClr val="bg1"/>
                </a:solidFill>
              </a:rPr>
              <a:t>του Ισραήλ. Με τις συμφωνίες ανακωχής του 1949, η Αίγυπτος καθόριζε τη διοίκησή της στο τμήμα της Παλαιστίνης (βρετανική εντολή) που λεγόταν Λωρίδα της Γάζας, η οποία είχε παραχωρηθεί στο αραβοπαλαιστινιακό κράτος από το σχέδιο διαμελισμού του ΟΗΕ το 1947, το οποίο δεν εφαρμόστηκε ποτέ. Τις λωρίδες της Γάζας και του Σινά κατέλαβαν όμως οι δυνάμεις του Ισραήλ στη διάρκεια της αραβοϊσραηλινής σύρραξης του 1967. Το 1973, οι Αιγύπτιοι προσπάθησαν να ανακαταλάβουν τη χερσόνησο του Σινά, αλλά απέτυχαν. Ακολούθησαν διαπραγματεύσεις με τη μεσολάβηση των ΗΠΑ που κατέληξαν (ύστερα από ενδιάμεσες συμφωνίες) στη συμφωνία του Καμπ Ντέιβιντ (1979) και στην οριστική αποχώρηση του Ισραήλ από τις περιοχές που κατείχε από το 1967 έως το 1982. Το 2001-2 η ένταση αναζωπυρώθηκε και οι Ισραηλινοί αναπτύχθηκαν στρατιωτικά σε όλα τα κατεχόμενα εδάφη.</a:t>
            </a:r>
          </a:p>
        </p:txBody>
      </p:sp>
    </p:spTree>
    <p:extLst>
      <p:ext uri="{BB962C8B-B14F-4D97-AF65-F5344CB8AC3E}">
        <p14:creationId xmlns="" xmlns:p14="http://schemas.microsoft.com/office/powerpoint/2010/main" val="2215631135"/>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dirty="0" smtClean="0"/>
              <a:t>Διατροφή της αρχαίας Αιγύπτου</a:t>
            </a:r>
            <a:endParaRPr lang="el-GR" dirty="0"/>
          </a:p>
        </p:txBody>
      </p:sp>
      <p:pic>
        <p:nvPicPr>
          <p:cNvPr id="4" name="Θέση περιεχομένου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1115616" y="1340768"/>
            <a:ext cx="6984776" cy="52318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10802361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3"/>
          <p:cNvSpPr>
            <a:spLocks noGrp="1"/>
          </p:cNvSpPr>
          <p:nvPr>
            <p:ph type="body" idx="2"/>
          </p:nvPr>
        </p:nvSpPr>
        <p:spPr>
          <a:xfrm>
            <a:off x="457200" y="620689"/>
            <a:ext cx="8219256" cy="4032448"/>
          </a:xfrm>
        </p:spPr>
        <p:txBody>
          <a:bodyPr>
            <a:normAutofit/>
          </a:bodyPr>
          <a:lstStyle/>
          <a:p>
            <a:r>
              <a:rPr lang="el-GR" sz="4000" dirty="0"/>
              <a:t>Τα κύρια φαγητά που είχαν στην </a:t>
            </a:r>
          </a:p>
          <a:p>
            <a:r>
              <a:rPr lang="el-GR" sz="4000" dirty="0"/>
              <a:t>Αρχαία Αίγυπτο </a:t>
            </a:r>
            <a:r>
              <a:rPr lang="el-GR" sz="4000" dirty="0" smtClean="0"/>
              <a:t>ήταν </a:t>
            </a:r>
            <a:r>
              <a:rPr lang="el-GR" sz="4000" dirty="0"/>
              <a:t>το ψωμί, τα </a:t>
            </a:r>
          </a:p>
          <a:p>
            <a:r>
              <a:rPr lang="el-GR" sz="4000" dirty="0"/>
              <a:t>λαχανικά και το κρέας. </a:t>
            </a:r>
          </a:p>
          <a:p>
            <a:r>
              <a:rPr lang="el-GR" sz="4000" dirty="0"/>
              <a:t> Το φαγητό τους συνοδευόταν επίσης </a:t>
            </a:r>
          </a:p>
          <a:p>
            <a:r>
              <a:rPr lang="el-GR" sz="4000" dirty="0"/>
              <a:t>από </a:t>
            </a:r>
            <a:r>
              <a:rPr lang="el-GR" sz="4000" dirty="0" smtClean="0"/>
              <a:t>κρασί</a:t>
            </a:r>
            <a:r>
              <a:rPr lang="en-US" sz="4000" dirty="0" smtClean="0"/>
              <a:t>,</a:t>
            </a:r>
            <a:r>
              <a:rPr lang="el-GR" sz="4000" dirty="0" smtClean="0"/>
              <a:t> </a:t>
            </a:r>
            <a:r>
              <a:rPr lang="el-GR" sz="4000" dirty="0"/>
              <a:t>μπύρα ή υδρόμελο. </a:t>
            </a:r>
          </a:p>
        </p:txBody>
      </p:sp>
    </p:spTree>
    <p:extLst>
      <p:ext uri="{BB962C8B-B14F-4D97-AF65-F5344CB8AC3E}">
        <p14:creationId xmlns="" xmlns:p14="http://schemas.microsoft.com/office/powerpoint/2010/main" val="658322824"/>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199</TotalTime>
  <Words>417</Words>
  <Application>Microsoft Office PowerPoint</Application>
  <PresentationFormat>Προβολή στην οθόνη (4:3)</PresentationFormat>
  <Paragraphs>17</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Ρίζες</vt:lpstr>
      <vt:lpstr>Η Αίγυπτος</vt:lpstr>
      <vt:lpstr>Η χώρα της Αιγύπτου</vt:lpstr>
      <vt:lpstr>Διαφάνεια 3</vt:lpstr>
      <vt:lpstr>Διαφάνεια 4</vt:lpstr>
      <vt:lpstr>Ο χάρτης της αρχαίας Αιγύπτου</vt:lpstr>
      <vt:lpstr>Η ιστορία της Αιγύπτου</vt:lpstr>
      <vt:lpstr>Διαφάνεια 7</vt:lpstr>
      <vt:lpstr>Διατροφή της αρχαίας Αιγύπτου</vt:lpstr>
      <vt:lpstr>Διαφάνεια 9</vt:lpstr>
      <vt:lpstr>Διαφάνεια 10</vt:lpstr>
      <vt:lpstr>Κρέας</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Αίγυπτος</dc:title>
  <dc:creator>USER</dc:creator>
  <cp:lastModifiedBy>User</cp:lastModifiedBy>
  <cp:revision>17</cp:revision>
  <dcterms:created xsi:type="dcterms:W3CDTF">2014-01-24T19:42:05Z</dcterms:created>
  <dcterms:modified xsi:type="dcterms:W3CDTF">2014-01-27T15:48:41Z</dcterms:modified>
</cp:coreProperties>
</file>