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4" r:id="rId9"/>
    <p:sldId id="262" r:id="rId10"/>
    <p:sldId id="263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9C52-8137-46D8-8C14-B08646BAFE83}" type="datetimeFigureOut">
              <a:rPr lang="el-GR" smtClean="0"/>
              <a:pPr/>
              <a:t>22/5/2014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0BC1F7-25A6-44ED-B98A-8212FC25EB0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9C52-8137-46D8-8C14-B08646BAFE83}" type="datetimeFigureOut">
              <a:rPr lang="el-GR" smtClean="0"/>
              <a:pPr/>
              <a:t>22/5/2014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C1F7-25A6-44ED-B98A-8212FC25EB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40BC1F7-25A6-44ED-B98A-8212FC25EB0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9C52-8137-46D8-8C14-B08646BAFE83}" type="datetimeFigureOut">
              <a:rPr lang="el-GR" smtClean="0"/>
              <a:pPr/>
              <a:t>22/5/2014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9C52-8137-46D8-8C14-B08646BAFE83}" type="datetimeFigureOut">
              <a:rPr lang="el-GR" smtClean="0"/>
              <a:pPr/>
              <a:t>22/5/2014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40BC1F7-25A6-44ED-B98A-8212FC25EB0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9C52-8137-46D8-8C14-B08646BAFE83}" type="datetimeFigureOut">
              <a:rPr lang="el-GR" smtClean="0"/>
              <a:pPr/>
              <a:t>22/5/2014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0BC1F7-25A6-44ED-B98A-8212FC25EB0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0549C52-8137-46D8-8C14-B08646BAFE83}" type="datetimeFigureOut">
              <a:rPr lang="el-GR" smtClean="0"/>
              <a:pPr/>
              <a:t>22/5/2014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C1F7-25A6-44ED-B98A-8212FC25EB0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9C52-8137-46D8-8C14-B08646BAFE83}" type="datetimeFigureOut">
              <a:rPr lang="el-GR" smtClean="0"/>
              <a:pPr/>
              <a:t>22/5/2014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40BC1F7-25A6-44ED-B98A-8212FC25EB0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9C52-8137-46D8-8C14-B08646BAFE83}" type="datetimeFigureOut">
              <a:rPr lang="el-GR" smtClean="0"/>
              <a:pPr/>
              <a:t>22/5/2014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40BC1F7-25A6-44ED-B98A-8212FC25EB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9C52-8137-46D8-8C14-B08646BAFE83}" type="datetimeFigureOut">
              <a:rPr lang="el-GR" smtClean="0"/>
              <a:pPr/>
              <a:t>22/5/2014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0BC1F7-25A6-44ED-B98A-8212FC25EB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0BC1F7-25A6-44ED-B98A-8212FC25EB0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9C52-8137-46D8-8C14-B08646BAFE83}" type="datetimeFigureOut">
              <a:rPr lang="el-GR" smtClean="0"/>
              <a:pPr/>
              <a:t>22/5/2014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40BC1F7-25A6-44ED-B98A-8212FC25EB0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0549C52-8137-46D8-8C14-B08646BAFE83}" type="datetimeFigureOut">
              <a:rPr lang="el-GR" smtClean="0"/>
              <a:pPr/>
              <a:t>22/5/2014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0549C52-8137-46D8-8C14-B08646BAFE83}" type="datetimeFigureOut">
              <a:rPr lang="el-GR" smtClean="0"/>
              <a:pPr/>
              <a:t>22/5/2014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0BC1F7-25A6-44ED-B98A-8212FC25EB0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err="1" smtClean="0"/>
              <a:t>Ομαδα</a:t>
            </a:r>
            <a:r>
              <a:rPr lang="el-GR" dirty="0" smtClean="0"/>
              <a:t>  γ</a:t>
            </a:r>
          </a:p>
          <a:p>
            <a:pPr algn="just"/>
            <a:r>
              <a:rPr lang="el-GR" dirty="0" err="1" smtClean="0"/>
              <a:t>Γραμμενου</a:t>
            </a:r>
            <a:r>
              <a:rPr lang="el-GR" dirty="0" smtClean="0"/>
              <a:t> </a:t>
            </a:r>
            <a:r>
              <a:rPr lang="el-GR" dirty="0" err="1" smtClean="0"/>
              <a:t>ευαγγελια</a:t>
            </a:r>
            <a:endParaRPr lang="el-GR" dirty="0" smtClean="0"/>
          </a:p>
          <a:p>
            <a:pPr algn="just"/>
            <a:r>
              <a:rPr lang="el-GR" dirty="0" err="1" smtClean="0"/>
              <a:t>Βουλγαρης</a:t>
            </a:r>
            <a:r>
              <a:rPr lang="el-GR" dirty="0" smtClean="0"/>
              <a:t> </a:t>
            </a:r>
            <a:r>
              <a:rPr lang="el-GR" dirty="0" err="1" smtClean="0"/>
              <a:t>κωνσταντινοσ</a:t>
            </a:r>
            <a:endParaRPr lang="el-GR" dirty="0" smtClean="0"/>
          </a:p>
          <a:p>
            <a:pPr algn="just"/>
            <a:r>
              <a:rPr lang="el-GR" dirty="0" err="1" smtClean="0"/>
              <a:t>Πρεβεντα</a:t>
            </a:r>
            <a:r>
              <a:rPr lang="el-GR" dirty="0" smtClean="0"/>
              <a:t> </a:t>
            </a:r>
            <a:r>
              <a:rPr lang="el-GR" dirty="0" err="1" smtClean="0"/>
              <a:t>βαια</a:t>
            </a:r>
            <a:endParaRPr lang="el-GR" dirty="0" smtClean="0"/>
          </a:p>
          <a:p>
            <a:pPr algn="just"/>
            <a:r>
              <a:rPr lang="el-GR" dirty="0" err="1" smtClean="0"/>
              <a:t>Γιοντζη</a:t>
            </a:r>
            <a:r>
              <a:rPr lang="el-GR" dirty="0" smtClean="0"/>
              <a:t> </a:t>
            </a:r>
            <a:r>
              <a:rPr lang="el-GR" dirty="0" err="1" smtClean="0"/>
              <a:t>ελενη</a:t>
            </a:r>
            <a:endParaRPr lang="el-GR" dirty="0" smtClean="0"/>
          </a:p>
          <a:p>
            <a:pPr algn="just"/>
            <a:r>
              <a:rPr lang="el-GR" dirty="0" err="1" smtClean="0"/>
              <a:t>Ρωσσιου</a:t>
            </a:r>
            <a:r>
              <a:rPr lang="el-GR" dirty="0" smtClean="0"/>
              <a:t> </a:t>
            </a:r>
            <a:r>
              <a:rPr lang="el-GR" dirty="0" err="1" smtClean="0"/>
              <a:t>βασιλικη</a:t>
            </a:r>
            <a:r>
              <a:rPr lang="el-GR" dirty="0" smtClean="0"/>
              <a:t> </a:t>
            </a:r>
          </a:p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«Φαίδρα και Ιππόλυτος»: ανατομία ενός άνομου  έρωτα, χιλιετίες πριν τον Φρόυντ…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Περαιτέρω δραστηριότητες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Αναζητήστε λογοτεχνικά κείμενα με θέμα τον έρωτα και ντύστε τα με εικόνες- πίνακες.</a:t>
            </a:r>
          </a:p>
          <a:p>
            <a:r>
              <a:rPr lang="el-GR" dirty="0" smtClean="0"/>
              <a:t>Να δραματοποιήσετε τη σκηνή παραμάνας- Φαίδρας στην τραγωδία.</a:t>
            </a:r>
          </a:p>
          <a:p>
            <a:r>
              <a:rPr lang="el-GR" dirty="0" smtClean="0"/>
              <a:t>Ντύστε με την κατάλληλη μουσική το παραλήρημα της Φαίδρας  στην τραγωδία όταν οραματίζεται τον έρωτά της για τον Ιππόλυτο.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Τρόπος εργασίας: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Προηγείται η παρουσίαση  και η ανάλυση της τραγωδίας.</a:t>
            </a:r>
          </a:p>
          <a:p>
            <a:r>
              <a:rPr lang="el-GR" dirty="0" smtClean="0"/>
              <a:t>Βλέπουμε και την ταινία για να έχουμε τη δυνατότητα της σύγκρισης. </a:t>
            </a:r>
          </a:p>
          <a:p>
            <a:r>
              <a:rPr lang="el-GR" dirty="0" smtClean="0"/>
              <a:t>Παράμετροι ανάλυσης: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1.Τρόπος πρόσληψης του μύθου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Ο βασικός  αρχετυπικός μύθος του Ευριπίδη λαμβάνεται και   στην ταινία</a:t>
            </a:r>
          </a:p>
          <a:p>
            <a:r>
              <a:rPr lang="el-GR" dirty="0" smtClean="0"/>
              <a:t>Ένας ανίερος ,μιαρός, αντισυμβατικός έρωτας.</a:t>
            </a:r>
          </a:p>
          <a:p>
            <a:r>
              <a:rPr lang="el-GR" dirty="0" smtClean="0"/>
              <a:t>Οι ήρωες έχουν </a:t>
            </a:r>
            <a:r>
              <a:rPr lang="en-US" dirty="0" smtClean="0"/>
              <a:t>status</a:t>
            </a:r>
            <a:r>
              <a:rPr lang="el-GR" dirty="0" smtClean="0"/>
              <a:t>  αντί για θεϊκή καταγωγή.</a:t>
            </a:r>
          </a:p>
          <a:p>
            <a:r>
              <a:rPr lang="el-GR" dirty="0" smtClean="0"/>
              <a:t>Όμως το ζευγάρι ενώνεται, ο έρωτας γίνεται αμοιβαίος.</a:t>
            </a:r>
          </a:p>
          <a:p>
            <a:r>
              <a:rPr lang="el-GR" dirty="0" smtClean="0"/>
              <a:t>Ο Αλέξης  , σαν άλλος Ιππόλυτος  απορρίπτει έστω και παροδικά την Φαίδρα, κινητοποιώντας το τραγικό τέλος.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Τρόπος πρόσληψης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Αρχικά  η Φαίδρα αναδεικνύεται  κάπως σε Αισχυλική ηρωίδα αφού προσπαθεί να αντισταθεί στην Αφροδίτη.</a:t>
            </a:r>
          </a:p>
          <a:p>
            <a:r>
              <a:rPr lang="el-GR" dirty="0" smtClean="0"/>
              <a:t>Ο Ιππόλυτος αρχίζει και τελειώνει ως μονομανής και απόλυτος, ενώ  ο Αλέξης υποκύπτει στην γοητεία του έρωτα- Φαίδρας.</a:t>
            </a:r>
          </a:p>
          <a:p>
            <a:r>
              <a:rPr lang="el-GR" dirty="0" smtClean="0"/>
              <a:t>Τέλος, η συντριβή των ηρώων επέρχεται: στην ταινία με εθελούσιο και για τους δύο θάνατο, ενώ στην τραγωδία η ηρωίδα αυτοκτονεί εκδικούμενη  τον πρόγονό της…( ως υποχείριο της Αφροδίτης που το προείπε.)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Τρόπος…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Παντελής έλλειψη θεομαχίας στην ταινία.</a:t>
            </a:r>
          </a:p>
          <a:p>
            <a:r>
              <a:rPr lang="el-GR" dirty="0" smtClean="0"/>
              <a:t>Καταλυτικός ρόλος της « αράς»  του πατέρα</a:t>
            </a:r>
          </a:p>
          <a:p>
            <a:r>
              <a:rPr lang="el-GR" dirty="0" smtClean="0"/>
              <a:t>Η παρουσία της τροφού: στην τραγωδία  καταλυτικός αφού δίνει το εναρκτήριο λάκτισμα για την συντριβή των ηρώων. αντίθετα στην ταινία υπάρχει ως σκιά της Φαίδρας.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2. Κοινωνικό υπόβαθρο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Κοινό το </a:t>
            </a:r>
            <a:r>
              <a:rPr lang="en-US" dirty="0" smtClean="0"/>
              <a:t>status , </a:t>
            </a:r>
            <a:r>
              <a:rPr lang="el-GR" dirty="0" smtClean="0"/>
              <a:t>κυριαρχία  του πλούτου, μέχρι και το όριο του σκανδάλου.</a:t>
            </a:r>
          </a:p>
          <a:p>
            <a:r>
              <a:rPr lang="el-GR" dirty="0" smtClean="0"/>
              <a:t>Η Φαίδρα όμως δεν έχει πνευματικές ανησυχίες οι τέχνες  υποτιμώνται.</a:t>
            </a:r>
          </a:p>
          <a:p>
            <a:r>
              <a:rPr lang="el-GR" dirty="0" smtClean="0"/>
              <a:t>Αρχικά η Φαίδρα του Ευριπίδη παρουσιάζεται να συντρίβεται από το βάρος της ενοχής , ενώ στην ταινία  υπάρχει μόνο μια στιγμή δισταγμού: « μην έρθεις στην Ελλάδα»</a:t>
            </a:r>
          </a:p>
          <a:p>
            <a:r>
              <a:rPr lang="el-GR" dirty="0" smtClean="0"/>
              <a:t>Η  εκδίκηση και στα δύο υπάρχει. Η απόρριψη  από τον Αλέξη- Ιππόλυτο λειτουργεί καταλυτικά. Η αποκατάσταση της  «τάξης» με την συντριβή </a:t>
            </a:r>
            <a:r>
              <a:rPr lang="el-GR" smtClean="0"/>
              <a:t>του « κόσμο τους»!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3. Εκφραστικά μέσα: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Εναλλαγή τόπου: μέσα- έξω, </a:t>
            </a:r>
          </a:p>
          <a:p>
            <a:r>
              <a:rPr lang="el-GR" dirty="0" smtClean="0"/>
              <a:t>Φως  ελληνικό , θάλασσα, μουσείο, ξενοδοχείο …</a:t>
            </a:r>
          </a:p>
          <a:p>
            <a:r>
              <a:rPr lang="el-GR" dirty="0" smtClean="0"/>
              <a:t>Παρίσι, Λονδίνο, Ύδρα…</a:t>
            </a:r>
          </a:p>
          <a:p>
            <a:r>
              <a:rPr lang="el-GR" dirty="0" smtClean="0"/>
              <a:t>Συγκεκριμένος χρόνος: καλοκαίρι…</a:t>
            </a:r>
          </a:p>
          <a:p>
            <a:r>
              <a:rPr lang="el-GR" dirty="0" smtClean="0"/>
              <a:t>Γκρο πλαν, γενικό τοπία, ερωτική σκηνή ελλειπτικά πλάνα </a:t>
            </a:r>
          </a:p>
          <a:p>
            <a:r>
              <a:rPr lang="el-GR" dirty="0" smtClean="0"/>
              <a:t>Μουσική υποβλητική, βροχή  κρεσέντο μουσικής,  εργαλείο για προσήμανση του τέλους!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Στίχοι: 1342-  τέλος της τραγωδίας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Χρόνος: 15 ώρες</a:t>
            </a:r>
          </a:p>
          <a:p>
            <a:r>
              <a:rPr lang="el-GR" dirty="0" smtClean="0"/>
              <a:t>Προαπαιτούμενα:  χώρος: εργαστήριο με Η.Υ, διδασκαλία και ανάλυση της τραγωδίας και παρακολούθηση της ταινίας.</a:t>
            </a:r>
          </a:p>
          <a:p>
            <a:r>
              <a:rPr lang="el-GR" dirty="0" smtClean="0"/>
              <a:t>Τρόπος εργασίας: </a:t>
            </a:r>
            <a:r>
              <a:rPr lang="el-GR" dirty="0" err="1" smtClean="0"/>
              <a:t>ομαδοσυνεργατική</a:t>
            </a:r>
            <a:r>
              <a:rPr lang="el-GR" dirty="0" smtClean="0"/>
              <a:t>  </a:t>
            </a:r>
          </a:p>
          <a:p>
            <a:r>
              <a:rPr lang="el-GR" dirty="0" smtClean="0"/>
              <a:t>Στόχοι: αισθητική απόλαυση  και</a:t>
            </a:r>
          </a:p>
          <a:p>
            <a:pPr>
              <a:buNone/>
            </a:pPr>
            <a:r>
              <a:rPr lang="el-GR" dirty="0" smtClean="0"/>
              <a:t> κριτικός γραμματισμός:  σύγκριση   κοινωνιών και κοινωνικών  δομών  τότε και τώρα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4.Φύλλα εργασίας: 4 ομάδες εργασίας: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4830288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1</a:t>
            </a:r>
            <a:r>
              <a:rPr lang="el-GR" baseline="30000" dirty="0" smtClean="0"/>
              <a:t>η </a:t>
            </a:r>
            <a:r>
              <a:rPr lang="el-GR" dirty="0" smtClean="0"/>
              <a:t>: από τα στάδια του τραγικού( </a:t>
            </a:r>
          </a:p>
          <a:p>
            <a:pPr>
              <a:buNone/>
            </a:pPr>
            <a:r>
              <a:rPr lang="el-GR" dirty="0" smtClean="0"/>
              <a:t>Άτη, ύβρις , τίσις , Νέμεσις, κάθαρση), τι  συναντούμε και με ποια μορφή στην τραγωδία;</a:t>
            </a:r>
          </a:p>
          <a:p>
            <a:pPr marL="514350" indent="-514350">
              <a:buNone/>
            </a:pPr>
            <a:r>
              <a:rPr lang="el-GR" dirty="0" smtClean="0"/>
              <a:t>2</a:t>
            </a:r>
            <a:r>
              <a:rPr lang="el-GR" baseline="30000" dirty="0" smtClean="0"/>
              <a:t>η</a:t>
            </a:r>
            <a:r>
              <a:rPr lang="el-GR" dirty="0" smtClean="0"/>
              <a:t>:  Το πορτραίτο της ηρωίδας πώς διαφοροποιείται στην τραγωδία και στην ταινία;</a:t>
            </a:r>
          </a:p>
          <a:p>
            <a:pPr marL="514350" indent="-514350">
              <a:buNone/>
            </a:pPr>
            <a:r>
              <a:rPr lang="el-GR" dirty="0" smtClean="0"/>
              <a:t>3η: Να σκιαγραφήσετε τις οικογενειακές σχέσεις έτσι όπως τις περιγράφει ο Ευριπίδης.</a:t>
            </a:r>
          </a:p>
          <a:p>
            <a:pPr marL="514350" indent="-514350">
              <a:buNone/>
            </a:pPr>
            <a:r>
              <a:rPr lang="el-GR" dirty="0" smtClean="0"/>
              <a:t>4</a:t>
            </a:r>
            <a:r>
              <a:rPr lang="el-GR" baseline="30000" dirty="0" smtClean="0"/>
              <a:t>η</a:t>
            </a:r>
            <a:r>
              <a:rPr lang="el-GR" dirty="0" smtClean="0"/>
              <a:t>:  Δώστε ένα διαφορετικό τέλος στην ταινία με βάση τα σύγχρονα ήθη.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174</TotalTime>
  <Words>544</Words>
  <Application>Microsoft Office PowerPoint</Application>
  <PresentationFormat>Προβολή στην οθόνη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Δημοτικός</vt:lpstr>
      <vt:lpstr>«Φαίδρα και Ιππόλυτος»: ανατομία ενός άνομου  έρωτα, χιλιετίες πριν τον Φρόυντ…</vt:lpstr>
      <vt:lpstr>Τρόπος εργασίας:</vt:lpstr>
      <vt:lpstr>1.Τρόπος πρόσληψης του μύθου</vt:lpstr>
      <vt:lpstr>Τρόπος πρόσληψης</vt:lpstr>
      <vt:lpstr>Τρόπος…</vt:lpstr>
      <vt:lpstr>2. Κοινωνικό υπόβαθρο</vt:lpstr>
      <vt:lpstr>3. Εκφραστικά μέσα:</vt:lpstr>
      <vt:lpstr>Στίχοι: 1342-  τέλος της τραγωδίας</vt:lpstr>
      <vt:lpstr>4.Φύλλα εργασίας: 4 ομάδες εργασίας:</vt:lpstr>
      <vt:lpstr>Περαιτέρω δραστηριότητες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Φαίδρα και Ιππόλυτος</dc:title>
  <dc:creator>Acer</dc:creator>
  <cp:lastModifiedBy>sxolikoi </cp:lastModifiedBy>
  <cp:revision>34</cp:revision>
  <dcterms:created xsi:type="dcterms:W3CDTF">2014-05-03T08:38:47Z</dcterms:created>
  <dcterms:modified xsi:type="dcterms:W3CDTF">2014-05-22T08:36:35Z</dcterms:modified>
</cp:coreProperties>
</file>