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9" autoAdjust="0"/>
  </p:normalViewPr>
  <p:slideViewPr>
    <p:cSldViewPr>
      <p:cViewPr varScale="1">
        <p:scale>
          <a:sx n="78" d="100"/>
          <a:sy n="78" d="100"/>
        </p:scale>
        <p:origin x="-92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0CAF1B-A825-47C8-B511-563E2203CC83}" type="datetimeFigureOut">
              <a:rPr lang="el-GR" smtClean="0"/>
              <a:pPr/>
              <a:t>26/1/2015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27CEA6-763E-442B-AF21-89B508B40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F%CE%BB%CF%85%CE%BC%CF%80%CE%B9%CE%B1%CE%BA%CE%BF%CE%AF_%CE%91%CE%B3%CF%8E%CE%BD%CE%B5%CF%82" TargetMode="External"/><Relationship Id="rId2" Type="http://schemas.openxmlformats.org/officeDocument/2006/relationships/hyperlink" Target="http://www.ioa.org.g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7772400" cy="1470025"/>
          </a:xfrm>
        </p:spPr>
        <p:txBody>
          <a:bodyPr/>
          <a:lstStyle/>
          <a:p>
            <a:r>
              <a:rPr lang="el-GR" dirty="0" smtClean="0"/>
              <a:t>Ολυμπιακοί Αγώνες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648072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/>
              <a:t>Νίκος Κοτοπούλης</a:t>
            </a:r>
          </a:p>
          <a:p>
            <a:r>
              <a:rPr lang="el-GR" sz="1800" dirty="0" smtClean="0"/>
              <a:t>Σωτήρης Λέγκας </a:t>
            </a:r>
            <a:endParaRPr lang="el-G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l-GR" dirty="0" smtClean="0"/>
              <a:t>Οι πρώτοι Ολυμπιακοί Αγώνες 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Ο πρώτος εορτασμός των Ολυμπιακών Αγώνων στην αρχαιότητα ήταν στην Ολυμπία, το 776 </a:t>
            </a:r>
            <a:r>
              <a:rPr lang="el-GR" dirty="0" err="1" smtClean="0"/>
              <a:t>π.Χ.</a:t>
            </a:r>
            <a:r>
              <a:rPr lang="el-GR" dirty="0" smtClean="0"/>
              <a:t> Τότε οι Αγώνες ήταν μόνο τοπικοί και διεξαγόταν μόνο ένα αγώνισμα, η κούρσα του σταδίου.</a:t>
            </a:r>
          </a:p>
        </p:txBody>
      </p:sp>
      <p:pic>
        <p:nvPicPr>
          <p:cNvPr id="15362" name="Picture 2" descr="http://perierga.gr/wp-content/uploads/2012/01/greec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149080"/>
            <a:ext cx="3744416" cy="2334020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Ιστορία των Ολυμπιακών αγώνων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Από το 776 </a:t>
            </a:r>
            <a:r>
              <a:rPr lang="el-GR" dirty="0" err="1" smtClean="0"/>
              <a:t>π.Χ.</a:t>
            </a:r>
            <a:r>
              <a:rPr lang="el-GR" dirty="0" smtClean="0"/>
              <a:t> και μετά οι Αγώνες, σιγά-σιγά, έγιναν πιο σημαντικοί σε ολόκληρη την αρχαία Ελλάδα φτάνοντας στο απόγειο τους κατά τον πέμπτο και έκτο αιώνα </a:t>
            </a:r>
            <a:r>
              <a:rPr lang="el-GR" dirty="0" err="1" smtClean="0"/>
              <a:t>π.Χ.</a:t>
            </a:r>
            <a:r>
              <a:rPr lang="el-GR" dirty="0" smtClean="0"/>
              <a:t>  Οι νικητές των αγώνων θαυμάζονταν και γίνονταν αθάνατοι μέσα από ποιήματα και αγάλματα. Το έπαθλο για τους νικητές ήταν ένα στεφάνι από κλαδιά ελιάς.</a:t>
            </a:r>
            <a:endParaRPr lang="el-GR" dirty="0"/>
          </a:p>
        </p:txBody>
      </p:sp>
      <p:pic>
        <p:nvPicPr>
          <p:cNvPr id="13314" name="Picture 2" descr="http://utopia.duth.gr/~dioanni/%CE%A3%CF%85%CE%BC%CF%80%CE%AD%CF%81%CE%B1%CF%83%CE%BC%CE%B1.files/image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25144"/>
            <a:ext cx="3384376" cy="1820775"/>
          </a:xfrm>
          <a:prstGeom prst="rect">
            <a:avLst/>
          </a:prstGeom>
          <a:noFill/>
        </p:spPr>
      </p:pic>
      <p:sp>
        <p:nvSpPr>
          <p:cNvPr id="13316" name="AutoShape 4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8" name="AutoShape 6" descr="data:image/jpeg;base64,/9j/4AAQSkZJRgABAQAAAQABAAD/2wCEAAkGBxMTEhUUEhQVFBQXFxQXFxYYGBkXHBwXFxcgFxYYGBkbHCggGRolHRUXITEhJSksLi4uGh8zODMsNygtLisBCgoKDg0OGxAQGywkICUsLCwtLCwsLCwsLCwsLCwsLCwsLCwsLCwtLCwsLCwsLCwsLCwsLCwsLCwsLCwsLCwsLP/AABEIAL8BCAMBIgACEQEDEQH/xAAcAAEBAAIDAQEAAAAAAAAAAAAABgUHAgMEAQj/xABPEAABAwICBQcGCAoHCQAAAAABAAIDBBEFBgcSITFBEyJRYXGBkTJCUqGxwRQjM2JyktHSFiQlU4KTorLC8BVEVGRzo+EIF0NjdIOz4vH/xAAYAQEAAwEAAAAAAAAAAAAAAAAAAQIDBP/EACsRAQACAQMDAgUEAwAAAAAAAAABAgMRITEEEkETUSIyYXHRI4GR8JLB4f/aAAwDAQACEQMRAD8Auq2trpq+aCnmjibFGx4a9hOtckHaD2Lu/pXFIflqRk7eLoXi/wBV1ivst48aYeEtO9vewhw96sEEazSHA3ZURz056JI3gfWtq+tZnCs0U04uySx9F4LHfVcAVlpIw4WcAR1i6w2IZQopjrSU7Nb0m3a7xbYoM014O4g9i5KPkyG1u2nqqmE8Br8o3wfc+BXEYZi0XydTBOBwka6M+ILh6kFkijv6cxSIfG0HKdcMrHepxafUn4fMbYT01TCfnRPt4gWQWKKZpM90Uhtyur1uGqPErMQYxA/yZWHsKD3IuDZmnc4HvC5oCIiAiIgIiICIiAiIgIvl11vqGDe5o7wg7UWOqMcpmeVNGP0gsTPn6gaSOWaT0N5x9SCnRR34esfcQU1VKfmxPt4kWQY7icg+Kw/U65ZWM8RcuHggsUUb8CxiXypqaAdDQ+Q9x5oWPx/Aqqnppak18z5Ixr2a1jGEAi4Ldpta/FBsJF5cMqOUiY/0mg+pepAREQR2am8nX0Eo2XkdEexzT77KxUfpIbaKCT83UQO/zAPeq8FB9REQEREBLIiDx1OFQSfKQxv+kxp9oWJmyNh7rn4OxpPFhcz90hUSIJL/AHf0w+TlqY/ozOP711wOS5Wm8eIVLep2o/3BWCII9+XsRb5GIg/Th+x6Mw3F2/1qmd2sePeVYIgkTFjA86kd9ce5cS/Gh5lIf03D+FWCII7lsZ/NUv6w/dTlsa/NUv6w/dViiCQH9NHhRj9J5/hX34NjB/4tK3uefcq5EEacIxYnbWwN7Inn2uXP8GK5w5+JP/RiaPa5V6IJBmRyflK6rf2OY0eAaubNH1Je7zPJ9OZ59QICrEQYCnyXQMNxSxk9Lhrn9olZamw+GP5OKNn0WtHsC9KIPgC+oiAsfmGnElLOw+dFIP2Ssgvj23BHTsQT+QanlKCA/MAPaN6oVIaM5PxZ8f5uWVng8qvQEREEvpKi1sPmtva3XHaznD2Kgw+TWijd0sYfEArw5rg5SjnZ0xvHqXVkqcvoKVx3mFl/CyDNoiICIiAiIgIiICIiAiIgIiICIiAiIgIiICIiAiIgIiICIiCQyQQ2or4vRqHH6wDveq9SGCNDMVrW+k2F3e5v/qVXoCIiDz4i28Tx80+xYDRs++Hwg+brs+q8hUkwu0jqKltGx/FpG+jUVDf8wn3oKxERAREQERCUBF8BX1AREQEREBERAREQEREBERAREQEREBERAREQSLRq40759Kw97XOCrlHYs7Vxilt59PIPqvH3lYoCIiD44KS0ei3wxvo1cn7TWu96rlJ5KNqjEG/3hp8Ym/YgrEREBEUTpYzIaOjOobSynUaejpKmsazpAwufdKbad7oKQB8o2OfvDT1DioiCnxzEOeHTBpN735MbejqVBofyOyRvw2pbr3N42n1uPStzNaALAWC2m0U2rH7q6atAfgpj0POY+UkejJf1L2YbpNxGicI6+Evbuu5uq7uO49K3ovHieFw1DCyaNr2kW2gHwPBR6uvzQnR4csZopq6PXgeCfOadjm9oWaWic3ZRnweYVlC53Igi49Hb5LvSatrZKzPHX0zZWWDtz29DuPcq3pERrXgiVAiKD0naQmYdHqR2fUvHNbwaPScs0rDEsVhp2608rI29LiApGp0uYUw25cu62sJHitSYJk3Esak+EVEjmxk313k2t0Mb0K/odBlE0fGSyvd3NCnYU2GaTcMmOq2pa09DwW+1VkMzXgOY4OadxBuPELUuKaCqZwvBNIx3AO5w+1RktJi+ASh7XF8F9u0ujcOgjzSoH6RRTGRM6QYlDrx82RoHKRne0+8dap0BcXvAFyQAOJXCqqGxsc95Aa0EknqWp8ZzBU4lNyFLcR3O7o6SVW1oq3wdPbLM+IjmZ4ha4vnykgOrrF7uhv2rAP0qsvshNu1evBdGkDADOTI7o3BUEWUKJosIGeCp+pPtDo16Om2lrfXhicM0jUkhs+8Z693iq6nna9ocxwc08QbqTxjR9Syg8m3k3cCNyjaaqqsJnDJLuhJ37xbqTutX5j0MWaP0ZmJ9p8/aW4kXmw6tZNG2Rhu1wuvStXBMaCIiCQzO22JYe7pFQ3x1D7lXqPzsbVeHH/myt8WA/wAKsEBERAUdlE2r8RHzoHeLCP4VYqOyzsxTEB82mP7/ANiCxREQFpTT/KTNTM4WJ6tpt4rda09/tA0R1aacDY1zmn2j2LXD88Inhs/LdOI6WFrdgEbPWLrJLEZRrRNRwSNNwY2+IFisus55SIiKB01lK2Vjo3gOa4EEHoK0jlB7sKxl9K4nkpXao6Nu1hW8pHhouSAOk7Fo/TNI1tfSTRkEkN2j5r1ri3ma+6JboxStbDDJK7cxrnHuC/PGScKdjWKSTz3MTXa7uItfmt7Ny3XmWWGopn00j3R8rGAXNF7BwB71jtGGVIsPikZHMJi919a2qbDYAQsIvWZ0id1prMRrMLOCFrGhrAGtAsAOAXYiKyBeeuo2TMdHI0OY4WIO1ehEH5yxiikwDFWSRE/B5CLDhqE7W9y/Q9HUtkjbI3a1zQ4dhF1rT/aBw1r6BsuzWieNvU7YQspoux+MYTTOnkaywcwFx36p4dyDH6UsZc57KSPiRrAbyTuCrsnZfZSQAADXcAXO43PC6kaXA+XxP4Ry0UkZeXABwJsNwstmrOsT3TMuzPlrGKmKk7cz9/8AgiItHGLB5vwhtTTvaRdwBLT2bVnFxkGw33WKiY1WraazFo5hrjRPibryUzjfV2juNitkrUuQh+VJS0bPjPattKmKfhdXX1iM2seYif5gREWjjR+f2/GYe7oqgPrRP+xWCk9IH9SP98j/APHIqsIPqIiApDLw/Ktf/h03tkVepDLp/Ktf/h03tkQV6IiAp/PWAito5YfOtrM+k3aPsVAimJ0nUag0LZkMZfh9QdV7CSy+zjZze1bfWq9KGRHuf8OoriZvOe1uwm3nN61yyPpWikAhrjyUwsNciwP0ugrW1e74qojZtJebEKxsTC53cOk9C7YKhjxdjg4dIIKkcz1ZfKW3s1g2+1xXF1Ob0cc28+Pu3wYvUv2+PP2dM801U/qvsA3fz2rVeYwavFooGHWDHMZsN9xu49aqM16Q4aeAw0bg+Z4s+Qbm3G5vSV6dDWTHsvW1LSHu+TDt9jvcb8Sr9J004dc2WdbzH90M+eL/AAUjSsf3dd5poWtgkmDC58cZIaDbW1RuWv8AJ2ZWV2sYGvZJGLubvNukFbekYHAg7QQQR1Ffm7Eo5cBxjlGgmFxJHQ6N55ze0LPJ0uLJOsxpPvG0mPqMlNonb2nhvHBceLiI5d+4O9xVEoquMU8LaumIdG/abcD7ughZ3LdeZI9Vxu5uztHBUw5L1v6OTnmJ94/ML5aVmnq044mPafwzCls551hoW2PPmIu1g9rugLJ5oxptJTPmdvAs0dLjuC1Vk3AvhskmIV7vimku5xsDbbvPmhdbktM8Qw2e82VM2GPFU2xmmbyY1bANaLm3E9qqsp5EbV4RRte90Zbrv2W26xUXjlS7HcVjhpxamisG2FgGA853fZfoehpWxRsjYLNY0NHYBZDTbSWksRyQIZTHTVfxoOxhuw34AEdi9+C53rKCUQYg0uZfefKA6QeIWV0o4Q6OVlXHfZbWI4EbllWsp8Yoy12qJmjf5wcB6wqRb4tJb5OliuKuXHO3n6Ss6CtZNG2SNwc1wuCF6FpzRdjD6WrfQynYSQNu54+263GrsKzrAsbmPEGwU8kjjazSB2nYvbU1DI2l73BrRtJJstVZjxaTFKhtPT35IHaRxHElUvbth1dNg9W2+1Y5n6PfomoC50tS6/OJA7zcrZa8WDYaynhZEwbGj18SvappXtjRHUZfVyTf+6CIiswSmkHyaT/rIv3JFVBRGlqq5Kmp3+jVxH9h6xtDnZziBc//AFENlIsJhGKmS19t0RLNqPyyPyniB+bTD99WCj8o7a/EXfOhb4MJ/iQWCIiAiIgKMzfo4pK677clL6bOPaOKs0UxMxvA1BlfRzX0VbE5s2tA113ariLi24tWerKIzySxX1TJrtvu3jj1LYKjqkcjWXI2a1+4rk66027LT4tDp6XbviPNZYvKOiinpiJJzy8g3X8kHs4rYgC+ouu1ptOsuYU7nfKUOI05il2OG2N43td9iokUD8xVFPieByPZYmF178WOB49R3KryhpcpYgTUMkDyLcwXFthvvW66yFj2ESNa5ltocAR4Fa+iyNhdZI69IIzvux1vV3rO007693O+n+169/bOnHlPaVcwtq20rYS7k5GiQX2HnbBcdSxmaMIxCqljw2ka4U0bGa58lusdri88exerSVhrKespmMFo2sja0X80Ost3U9tVpHEDb3LVhX5pTOQMkw4bDqs50rtsknEnoHQFVIiho6K2kZKwseLtIsVqfG8qVVFKZaUksvfm7x3Lb6KtqRZvg6i2Kdt4nmJ4lpODM8bZmy1FK0zNN9fa06w4npWbm0pSOuIoOdw4+pc6nHOWxb4IyCJ8YNnO1duwc43V/TYNTs2siYD9EKvbf3bR1HSzv6W/3nRrFtBiWJOHK60cV+PNFuoLYuW8uxUcerGOcfKdxKzACKa0iN/LPN1NskdsRpX2gREV3MIiINc6cz+IxD+8x+prlr/BN4V3p0f+K07fSqAfBh+1Q+BDaER5bTywNg7kXblpuxq+IjTVWKSySLz4g7pqGjwib9qrHHYpLR6bisd01cn7LWt9yLK5ERAREQEREBYPM1AXt12+U3f9FZxFTJjjJWa24lal5paLQwmXsVD2iN5s9uwdY+1ZtTeLYEQeUhv06o336l0U2YJWc2RutbidhXNXqJxfDm/y8T+JdE4YyfFi/jzH5VaLADM7PQd4heOpx+STmxt1b8d5Vp6zDHFtfpG6sdLl8xp99nqzLioAMTNpPlHoHQvVluh5OPWPlO293BeXBsDIOvLv3hp9p+xUKYqWtf1b7TxEe0fmTJeta+nT9595/ENc6ZcGMlO2dg50R2/RPHxWc0c5gbV0jdvxkYDXjjs2AqlqYGvY5jxdrgQR1FaaxnBqrB6gz0t3QuO7aRb0XLrck7Tq3UigsF0pUkotNeF/EHaL9qzU2eaBrdYztt1XuoWi0So1N55zQyigcSfjXAiNvG52X7ApzHNK0DRq0rXSvOwEiwuerj2LFZbyjU18wq8QJDd7Wbr9VuDUVm2u1WR0SZfeNetmvryX1L77Hee9bLXGNgaAALACwHUFyRasaRoIiIkREQEREGrNOz+ZRt6ZZPU0fapbAGbR3Kk04uvJRN43ld+6FiMtQ7QiPLZmXI9yL14DFYdyIMrMeaew+xS2jYfi0jvSqKh3+YR7lSYi60Tz813sU/o1YRh8JPna7/rPJRKoREQEREBERAREQF1TUzH+U0HtC7UQY7+hIPQ7uC9cFKxnkNDewe9dyKsVrHEJm0zyIiKyBcJYw4FrgHA7wRcHuXNEEfi2jihmOtqGNxubsNt/UsTFohpAdskh8AtjIis1ifCewXJVFTHWjhBd6Tuce6+5UKIiYjQRERIiIgIiICIiDT2mV166kb0RSE97h91d2VqbaO5ebSadfFWN9CBt/wBJxKosrUm64UoW2FssxfF6oW2aAihMMZmqfUo53+jG4+pdWSYSygpWneImX7SLn2r2Y5hwqKeWEm3KMc2/RcWupD4dilG1rHMp6mNgDRbWidqgWG4kE7uCC+RQMOlKBp1amCaA9NhI3xG31LPYbnWgn2R1MV/RcdQ9lnW2oKBFxZICLggjpBuuSAiIgIiICIiAiIgIiICIiAiIgIiICIiAiIgIiICIvhKDTmYxyuMz/NZCzvDf9VsDLtJYDZ/P82URhEPK4jWyDaDOQOPkgD3LZ+GQ6rf57/WiHsRERIvDiNFyi9yIITEsm8pfYpqr0bNde7R4f6LcCIjRpJmRJ4jeGWWI/Me5vsO1e2nfjUPkVRlA4Ssa+/fYO9a2+WjoXB0LTvAQaygzrisfytLDKBvLS6M+8L30+k63y9FURniWasg9oPqV06ijO9o8F1OwuI72hBNQaTcPPlSPi/xI3t9drLK0ucaCQgMq4CTw1wD4Fd8uXad29g8Fj6nItE/yomHtaESoIquN21r2O7HArtBUQ7RdQ3uyMMPSzmnxbZfDo7aPk6mpZ2TSfeQXKKHbk2qb5GIVI7X63tC+nLeJDycSk/SbGf4UFuiim4Vizd1ax30om/avpo8Y4VUJ/wCy37yC0RRXwXGf7RB+pH3l9FLjP9pg/Uj7yI1WiKM+BYud9VCOyFv3lwOB4q7fX6v0Y2D3IlbIokZXxA+ViU3cIx7GLh+A0zvlK+qPZKR+7ZBcFwG8rzT4jCzy5Y29rgPepD/dtCfLmnf060sh9rlyg0XYe3aYWk9JAPrKDK1OecOZfWq4dnAPDj4BY2bSfh48h0sv0Inn12ssjBkmjZ5MTR3Be2PLtONzAgkZ9KF/kKGof1v1WD2krwTZ6xST5KkijHS4uefVYLYrMJiHmhdooYx5o8EQ1PNXY3Nvn5IHhHG1vrIJ9a6osoVUx/GKieXqdI4jwvYrcIpmDzQubWAbgglsr5XbTts1oaP52qqAsvqIk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/>
          <a:lstStyle/>
          <a:p>
            <a:r>
              <a:rPr lang="el-GR" dirty="0" smtClean="0"/>
              <a:t>Οι σύγχρονοι Ολυμπιακοί Αγώνες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l-GR" dirty="0" smtClean="0"/>
              <a:t>Στις </a:t>
            </a:r>
            <a:r>
              <a:rPr lang="el-GR" dirty="0" smtClean="0"/>
              <a:t>16 Απριλίου 1896 γίνονται οι πρώτοι Σύγχρονοι Ολυμπιακοί Αγώνες στην Αθήνα. Οι δεύτεροι Σύγχρονοι Ολυμπιακοί Αγώνες έγιναν στο Παρίσι το 1900 και οι τρίτοι στο Σεντ Λούις </a:t>
            </a:r>
          </a:p>
          <a:p>
            <a:pPr>
              <a:buNone/>
            </a:pPr>
            <a:r>
              <a:rPr lang="el-GR" dirty="0" smtClean="0"/>
              <a:t>   το 1904.</a:t>
            </a:r>
          </a:p>
        </p:txBody>
      </p:sp>
      <p:sp>
        <p:nvSpPr>
          <p:cNvPr id="17410" name="AutoShape 2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2" name="AutoShape 4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4" name="AutoShape 6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6" name="AutoShape 8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18" name="AutoShape 10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20" name="AutoShape 12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22" name="AutoShape 14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24" name="AutoShape 16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26" name="AutoShape 18" descr="data:image/jpeg;base64,/9j/4AAQSkZJRgABAQAAAQABAAD/2wCEAAkGBxMTEhUUEhQVFBQXFxQXFxYYGBkXHBwXFxcgFxYYGBkbHCggGRolHRUXITEhJSksLi4uGh8zODMsNygtLisBCgoKDg0OGxAQGywkICUsLCwtLCwsLCwsLCwsLCwsLCwsLCwsLCwtLCwsLCwsLCwsLCwsLCwsLCwsLCwsLCwsLP/AABEIAL8BCAMBIgACEQEDEQH/xAAcAAEBAAIDAQEAAAAAAAAAAAAABgUHAgMEAQj/xABPEAABAwICBQcGCAoHCQAAAAABAAIDBBEFBgcSITFBEyJRYXGBkTJCUqGxwRQjM2JyktHSFiQlU4KTorLC8BVEVGRzo+EIF0NjdIOz4vH/xAAYAQEAAwEAAAAAAAAAAAAAAAAAAQIDBP/EACsRAQACAQMDAgUEAwAAAAAAAAABAgMRITEEEkETUSIyYXHRI4GR8JLB4f/aAAwDAQACEQMRAD8Auq2trpq+aCnmjibFGx4a9hOtckHaD2Lu/pXFIflqRk7eLoXi/wBV1ivst48aYeEtO9vewhw96sEEazSHA3ZURz056JI3gfWtq+tZnCs0U04uySx9F4LHfVcAVlpIw4WcAR1i6w2IZQopjrSU7Nb0m3a7xbYoM014O4g9i5KPkyG1u2nqqmE8Br8o3wfc+BXEYZi0XydTBOBwka6M+ILh6kFkijv6cxSIfG0HKdcMrHepxafUn4fMbYT01TCfnRPt4gWQWKKZpM90Uhtyur1uGqPErMQYxA/yZWHsKD3IuDZmnc4HvC5oCIiAiIgIiICIiAiIgIvl11vqGDe5o7wg7UWOqMcpmeVNGP0gsTPn6gaSOWaT0N5x9SCnRR34esfcQU1VKfmxPt4kWQY7icg+Kw/U65ZWM8RcuHggsUUb8CxiXypqaAdDQ+Q9x5oWPx/Aqqnppak18z5Ixr2a1jGEAi4Ldpta/FBsJF5cMqOUiY/0mg+pepAREQR2am8nX0Eo2XkdEexzT77KxUfpIbaKCT83UQO/zAPeq8FB9REQEREBLIiDx1OFQSfKQxv+kxp9oWJmyNh7rn4OxpPFhcz90hUSIJL/AHf0w+TlqY/ozOP711wOS5Wm8eIVLep2o/3BWCII9+XsRb5GIg/Th+x6Mw3F2/1qmd2sePeVYIgkTFjA86kd9ce5cS/Gh5lIf03D+FWCII7lsZ/NUv6w/dTlsa/NUv6w/dViiCQH9NHhRj9J5/hX34NjB/4tK3uefcq5EEacIxYnbWwN7Inn2uXP8GK5w5+JP/RiaPa5V6IJBmRyflK6rf2OY0eAaubNH1Je7zPJ9OZ59QICrEQYCnyXQMNxSxk9Lhrn9olZamw+GP5OKNn0WtHsC9KIPgC+oiAsfmGnElLOw+dFIP2Ssgvj23BHTsQT+QanlKCA/MAPaN6oVIaM5PxZ8f5uWVng8qvQEREEvpKi1sPmtva3XHaznD2Kgw+TWijd0sYfEArw5rg5SjnZ0xvHqXVkqcvoKVx3mFl/CyDNoiICIiAiIgIiICIiAiIgIiICIiAiIgIiICIiAiIgIiICIiCQyQQ2or4vRqHH6wDveq9SGCNDMVrW+k2F3e5v/qVXoCIiDz4i28Tx80+xYDRs++Hwg+brs+q8hUkwu0jqKltGx/FpG+jUVDf8wn3oKxERAREQERCUBF8BX1AREQEREBERAREQEREBERAREQEREBERAREQSLRq40759Kw97XOCrlHYs7Vxilt59PIPqvH3lYoCIiD44KS0ei3wxvo1cn7TWu96rlJ5KNqjEG/3hp8Ym/YgrEREBEUTpYzIaOjOobSynUaejpKmsazpAwufdKbad7oKQB8o2OfvDT1DioiCnxzEOeHTBpN735MbejqVBofyOyRvw2pbr3N42n1uPStzNaALAWC2m0U2rH7q6atAfgpj0POY+UkejJf1L2YbpNxGicI6+Evbuu5uq7uO49K3ovHieFw1DCyaNr2kW2gHwPBR6uvzQnR4csZopq6PXgeCfOadjm9oWaWic3ZRnweYVlC53Igi49Hb5LvSatrZKzPHX0zZWWDtz29DuPcq3pERrXgiVAiKD0naQmYdHqR2fUvHNbwaPScs0rDEsVhp2608rI29LiApGp0uYUw25cu62sJHitSYJk3Esak+EVEjmxk313k2t0Mb0K/odBlE0fGSyvd3NCnYU2GaTcMmOq2pa09DwW+1VkMzXgOY4OadxBuPELUuKaCqZwvBNIx3AO5w+1RktJi+ASh7XF8F9u0ujcOgjzSoH6RRTGRM6QYlDrx82RoHKRne0+8dap0BcXvAFyQAOJXCqqGxsc95Aa0EknqWp8ZzBU4lNyFLcR3O7o6SVW1oq3wdPbLM+IjmZ4ha4vnykgOrrF7uhv2rAP0qsvshNu1evBdGkDADOTI7o3BUEWUKJosIGeCp+pPtDo16Om2lrfXhicM0jUkhs+8Z693iq6nna9ocxwc08QbqTxjR9Syg8m3k3cCNyjaaqqsJnDJLuhJ37xbqTutX5j0MWaP0ZmJ9p8/aW4kXmw6tZNG2Rhu1wuvStXBMaCIiCQzO22JYe7pFQ3x1D7lXqPzsbVeHH/myt8WA/wAKsEBERAUdlE2r8RHzoHeLCP4VYqOyzsxTEB82mP7/ANiCxREQFpTT/KTNTM4WJ6tpt4rda09/tA0R1aacDY1zmn2j2LXD88Inhs/LdOI6WFrdgEbPWLrJLEZRrRNRwSNNwY2+IFisus55SIiKB01lK2Vjo3gOa4EEHoK0jlB7sKxl9K4nkpXao6Nu1hW8pHhouSAOk7Fo/TNI1tfSTRkEkN2j5r1ri3ma+6JboxStbDDJK7cxrnHuC/PGScKdjWKSTz3MTXa7uItfmt7Ny3XmWWGopn00j3R8rGAXNF7BwB71jtGGVIsPikZHMJi919a2qbDYAQsIvWZ0id1prMRrMLOCFrGhrAGtAsAOAXYiKyBeeuo2TMdHI0OY4WIO1ehEH5yxiikwDFWSRE/B5CLDhqE7W9y/Q9HUtkjbI3a1zQ4dhF1rT/aBw1r6BsuzWieNvU7YQspoux+MYTTOnkaywcwFx36p4dyDH6UsZc57KSPiRrAbyTuCrsnZfZSQAADXcAXO43PC6kaXA+XxP4Ry0UkZeXABwJsNwstmrOsT3TMuzPlrGKmKk7cz9/8AgiItHGLB5vwhtTTvaRdwBLT2bVnFxkGw33WKiY1WraazFo5hrjRPibryUzjfV2juNitkrUuQh+VJS0bPjPattKmKfhdXX1iM2seYif5gREWjjR+f2/GYe7oqgPrRP+xWCk9IH9SP98j/APHIqsIPqIiApDLw/Ktf/h03tkVepDLp/Ktf/h03tkQV6IiAp/PWAito5YfOtrM+k3aPsVAimJ0nUag0LZkMZfh9QdV7CSy+zjZze1bfWq9KGRHuf8OoriZvOe1uwm3nN61yyPpWikAhrjyUwsNciwP0ugrW1e74qojZtJebEKxsTC53cOk9C7YKhjxdjg4dIIKkcz1ZfKW3s1g2+1xXF1Ob0cc28+Pu3wYvUv2+PP2dM801U/qvsA3fz2rVeYwavFooGHWDHMZsN9xu49aqM16Q4aeAw0bg+Z4s+Qbm3G5vSV6dDWTHsvW1LSHu+TDt9jvcb8Sr9J004dc2WdbzH90M+eL/AAUjSsf3dd5poWtgkmDC58cZIaDbW1RuWv8AJ2ZWV2sYGvZJGLubvNukFbekYHAg7QQQR1Ffm7Eo5cBxjlGgmFxJHQ6N55ze0LPJ0uLJOsxpPvG0mPqMlNonb2nhvHBceLiI5d+4O9xVEoquMU8LaumIdG/abcD7ughZ3LdeZI9Vxu5uztHBUw5L1v6OTnmJ94/ML5aVmnq044mPafwzCls551hoW2PPmIu1g9rugLJ5oxptJTPmdvAs0dLjuC1Vk3AvhskmIV7vimku5xsDbbvPmhdbktM8Qw2e82VM2GPFU2xmmbyY1bANaLm3E9qqsp5EbV4RRte90Zbrv2W26xUXjlS7HcVjhpxamisG2FgGA853fZfoehpWxRsjYLNY0NHYBZDTbSWksRyQIZTHTVfxoOxhuw34AEdi9+C53rKCUQYg0uZfefKA6QeIWV0o4Q6OVlXHfZbWI4EbllWsp8Yoy12qJmjf5wcB6wqRb4tJb5OliuKuXHO3n6Ss6CtZNG2SNwc1wuCF6FpzRdjD6WrfQynYSQNu54+263GrsKzrAsbmPEGwU8kjjazSB2nYvbU1DI2l73BrRtJJstVZjxaTFKhtPT35IHaRxHElUvbth1dNg9W2+1Y5n6PfomoC50tS6/OJA7zcrZa8WDYaynhZEwbGj18SvappXtjRHUZfVyTf+6CIiswSmkHyaT/rIv3JFVBRGlqq5Kmp3+jVxH9h6xtDnZziBc//AFENlIsJhGKmS19t0RLNqPyyPyniB+bTD99WCj8o7a/EXfOhb4MJ/iQWCIiAiIgKMzfo4pK677clL6bOPaOKs0UxMxvA1BlfRzX0VbE5s2tA113ariLi24tWerKIzySxX1TJrtvu3jj1LYKjqkcjWXI2a1+4rk66027LT4tDp6XbviPNZYvKOiinpiJJzy8g3X8kHs4rYgC+ouu1ptOsuYU7nfKUOI05il2OG2N43td9iokUD8xVFPieByPZYmF178WOB49R3KryhpcpYgTUMkDyLcwXFthvvW66yFj2ESNa5ltocAR4Fa+iyNhdZI69IIzvux1vV3rO007693O+n+169/bOnHlPaVcwtq20rYS7k5GiQX2HnbBcdSxmaMIxCqljw2ka4U0bGa58lusdri88exerSVhrKespmMFo2sja0X80Ost3U9tVpHEDb3LVhX5pTOQMkw4bDqs50rtsknEnoHQFVIiho6K2kZKwseLtIsVqfG8qVVFKZaUksvfm7x3Lb6KtqRZvg6i2Kdt4nmJ4lpODM8bZmy1FK0zNN9fa06w4npWbm0pSOuIoOdw4+pc6nHOWxb4IyCJ8YNnO1duwc43V/TYNTs2siYD9EKvbf3bR1HSzv6W/3nRrFtBiWJOHK60cV+PNFuoLYuW8uxUcerGOcfKdxKzACKa0iN/LPN1NskdsRpX2gREV3MIiINc6cz+IxD+8x+prlr/BN4V3p0f+K07fSqAfBh+1Q+BDaER5bTywNg7kXblpuxq+IjTVWKSySLz4g7pqGjwib9qrHHYpLR6bisd01cn7LWt9yLK5ERAREQEREBYPM1AXt12+U3f9FZxFTJjjJWa24lal5paLQwmXsVD2iN5s9uwdY+1ZtTeLYEQeUhv06o336l0U2YJWc2RutbidhXNXqJxfDm/y8T+JdE4YyfFi/jzH5VaLADM7PQd4heOpx+STmxt1b8d5Vp6zDHFtfpG6sdLl8xp99nqzLioAMTNpPlHoHQvVluh5OPWPlO293BeXBsDIOvLv3hp9p+xUKYqWtf1b7TxEe0fmTJeta+nT9595/ENc6ZcGMlO2dg50R2/RPHxWc0c5gbV0jdvxkYDXjjs2AqlqYGvY5jxdrgQR1FaaxnBqrB6gz0t3QuO7aRb0XLrck7Tq3UigsF0pUkotNeF/EHaL9qzU2eaBrdYztt1XuoWi0So1N55zQyigcSfjXAiNvG52X7ApzHNK0DRq0rXSvOwEiwuerj2LFZbyjU18wq8QJDd7Wbr9VuDUVm2u1WR0SZfeNetmvryX1L77Hee9bLXGNgaAALACwHUFyRasaRoIiIkREQEREGrNOz+ZRt6ZZPU0fapbAGbR3Kk04uvJRN43ld+6FiMtQ7QiPLZmXI9yL14DFYdyIMrMeaew+xS2jYfi0jvSqKh3+YR7lSYi60Tz813sU/o1YRh8JPna7/rPJRKoREQEREBERAREQF1TUzH+U0HtC7UQY7+hIPQ7uC9cFKxnkNDewe9dyKsVrHEJm0zyIiKyBcJYw4FrgHA7wRcHuXNEEfi2jihmOtqGNxubsNt/UsTFohpAdskh8AtjIis1ifCewXJVFTHWjhBd6Tuce6+5UKIiYjQRERIiIgIiICIiDT2mV166kb0RSE97h91d2VqbaO5ebSadfFWN9CBt/wBJxKosrUm64UoW2FssxfF6oW2aAihMMZmqfUo53+jG4+pdWSYSygpWneImX7SLn2r2Y5hwqKeWEm3KMc2/RcWupD4dilG1rHMp6mNgDRbWidqgWG4kE7uCC+RQMOlKBp1amCaA9NhI3xG31LPYbnWgn2R1MV/RcdQ9lnW2oKBFxZICLggjpBuuSAiIgIiICIiAiIgIiICIiAiIgIiICIiAiIgIiICIvhKDTmYxyuMz/NZCzvDf9VsDLtJYDZ/P82URhEPK4jWyDaDOQOPkgD3LZ+GQ6rf57/WiHsRERIvDiNFyi9yIITEsm8pfYpqr0bNde7R4f6LcCIjRpJmRJ4jeGWWI/Me5vsO1e2nfjUPkVRlA4Ssa+/fYO9a2+WjoXB0LTvAQaygzrisfytLDKBvLS6M+8L30+k63y9FURniWasg9oPqV06ijO9o8F1OwuI72hBNQaTcPPlSPi/xI3t9drLK0ucaCQgMq4CTw1wD4Fd8uXad29g8Fj6nItE/yomHtaESoIquN21r2O7HArtBUQ7RdQ3uyMMPSzmnxbZfDo7aPk6mpZ2TSfeQXKKHbk2qb5GIVI7X63tC+nLeJDycSk/SbGf4UFuiim4Vizd1ax30om/avpo8Y4VUJ/wCy37yC0RRXwXGf7RB+pH3l9FLjP9pg/Uj7yI1WiKM+BYud9VCOyFv3lwOB4q7fX6v0Y2D3IlbIokZXxA+ViU3cIx7GLh+A0zvlK+qPZKR+7ZBcFwG8rzT4jCzy5Y29rgPepD/dtCfLmnf060sh9rlyg0XYe3aYWk9JAPrKDK1OecOZfWq4dnAPDj4BY2bSfh48h0sv0Inn12ssjBkmjZ5MTR3Be2PLtONzAgkZ9KF/kKGof1v1WD2krwTZ6xST5KkijHS4uefVYLYrMJiHmhdooYx5o8EQ1PNXY3Nvn5IHhHG1vrIJ9a6osoVUx/GKieXqdI4jwvYrcIpmDzQubWAbgglsr5XbTts1oaP52qqAsvqIk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428" name="AutoShape 20" descr="data:image/jpeg;base64,/9j/4AAQSkZJRgABAQAAAQABAAD/2wCEAAkGBxMTEhUUEhQVFBQXFxQXFxYYGBkXHBwXFxcgFxYYGBkbHCggGRolHRUXITEhJSksLi4uGh8zODMsNygtLisBCgoKDg0OGxAQGywkICUsLCwtLCwsLCwsLCwsLCwsLCwsLCwsLCwtLCwsLCwsLCwsLCwsLCwsLCwsLCwsLCwsLP/AABEIAL8BCAMBIgACEQEDEQH/xAAcAAEBAAIDAQEAAAAAAAAAAAAABgUHAgMEAQj/xABPEAABAwICBQcGCAoHCQAAAAABAAIDBBEFBgcSITFBEyJRYXGBkTJCUqGxwRQjM2JyktHSFiQlU4KTorLC8BVEVGRzo+EIF0NjdIOz4vH/xAAYAQEAAwEAAAAAAAAAAAAAAAAAAQIDBP/EACsRAQACAQMDAgUEAwAAAAAAAAABAgMRITEEEkETUSIyYXHRI4GR8JLB4f/aAAwDAQACEQMRAD8Auq2trpq+aCnmjibFGx4a9hOtckHaD2Lu/pXFIflqRk7eLoXi/wBV1ivst48aYeEtO9vewhw96sEEazSHA3ZURz056JI3gfWtq+tZnCs0U04uySx9F4LHfVcAVlpIw4WcAR1i6w2IZQopjrSU7Nb0m3a7xbYoM014O4g9i5KPkyG1u2nqqmE8Br8o3wfc+BXEYZi0XydTBOBwka6M+ILh6kFkijv6cxSIfG0HKdcMrHepxafUn4fMbYT01TCfnRPt4gWQWKKZpM90Uhtyur1uGqPErMQYxA/yZWHsKD3IuDZmnc4HvC5oCIiAiIgIiICIiAiIgIvl11vqGDe5o7wg7UWOqMcpmeVNGP0gsTPn6gaSOWaT0N5x9SCnRR34esfcQU1VKfmxPt4kWQY7icg+Kw/U65ZWM8RcuHggsUUb8CxiXypqaAdDQ+Q9x5oWPx/Aqqnppak18z5Ixr2a1jGEAi4Ldpta/FBsJF5cMqOUiY/0mg+pepAREQR2am8nX0Eo2XkdEexzT77KxUfpIbaKCT83UQO/zAPeq8FB9REQEREBLIiDx1OFQSfKQxv+kxp9oWJmyNh7rn4OxpPFhcz90hUSIJL/AHf0w+TlqY/ozOP711wOS5Wm8eIVLep2o/3BWCII9+XsRb5GIg/Th+x6Mw3F2/1qmd2sePeVYIgkTFjA86kd9ce5cS/Gh5lIf03D+FWCII7lsZ/NUv6w/dTlsa/NUv6w/dViiCQH9NHhRj9J5/hX34NjB/4tK3uefcq5EEacIxYnbWwN7Inn2uXP8GK5w5+JP/RiaPa5V6IJBmRyflK6rf2OY0eAaubNH1Je7zPJ9OZ59QICrEQYCnyXQMNxSxk9Lhrn9olZamw+GP5OKNn0WtHsC9KIPgC+oiAsfmGnElLOw+dFIP2Ssgvj23BHTsQT+QanlKCA/MAPaN6oVIaM5PxZ8f5uWVng8qvQEREEvpKi1sPmtva3XHaznD2Kgw+TWijd0sYfEArw5rg5SjnZ0xvHqXVkqcvoKVx3mFl/CyDNoiICIiAiIgIiICIiAiIgIiICIiAiIgIiICIiAiIgIiICIiCQyQQ2or4vRqHH6wDveq9SGCNDMVrW+k2F3e5v/qVXoCIiDz4i28Tx80+xYDRs++Hwg+brs+q8hUkwu0jqKltGx/FpG+jUVDf8wn3oKxERAREQERCUBF8BX1AREQEREBERAREQEREBERAREQEREBERAREQSLRq40759Kw97XOCrlHYs7Vxilt59PIPqvH3lYoCIiD44KS0ei3wxvo1cn7TWu96rlJ5KNqjEG/3hp8Ym/YgrEREBEUTpYzIaOjOobSynUaejpKmsazpAwufdKbad7oKQB8o2OfvDT1DioiCnxzEOeHTBpN735MbejqVBofyOyRvw2pbr3N42n1uPStzNaALAWC2m0U2rH7q6atAfgpj0POY+UkejJf1L2YbpNxGicI6+Evbuu5uq7uO49K3ovHieFw1DCyaNr2kW2gHwPBR6uvzQnR4csZopq6PXgeCfOadjm9oWaWic3ZRnweYVlC53Igi49Hb5LvSatrZKzPHX0zZWWDtz29DuPcq3pERrXgiVAiKD0naQmYdHqR2fUvHNbwaPScs0rDEsVhp2608rI29LiApGp0uYUw25cu62sJHitSYJk3Esak+EVEjmxk313k2t0Mb0K/odBlE0fGSyvd3NCnYU2GaTcMmOq2pa09DwW+1VkMzXgOY4OadxBuPELUuKaCqZwvBNIx3AO5w+1RktJi+ASh7XF8F9u0ujcOgjzSoH6RRTGRM6QYlDrx82RoHKRne0+8dap0BcXvAFyQAOJXCqqGxsc95Aa0EknqWp8ZzBU4lNyFLcR3O7o6SVW1oq3wdPbLM+IjmZ4ha4vnykgOrrF7uhv2rAP0qsvshNu1evBdGkDADOTI7o3BUEWUKJosIGeCp+pPtDo16Om2lrfXhicM0jUkhs+8Z693iq6nna9ocxwc08QbqTxjR9Syg8m3k3cCNyjaaqqsJnDJLuhJ37xbqTutX5j0MWaP0ZmJ9p8/aW4kXmw6tZNG2Rhu1wuvStXBMaCIiCQzO22JYe7pFQ3x1D7lXqPzsbVeHH/myt8WA/wAKsEBERAUdlE2r8RHzoHeLCP4VYqOyzsxTEB82mP7/ANiCxREQFpTT/KTNTM4WJ6tpt4rda09/tA0R1aacDY1zmn2j2LXD88Inhs/LdOI6WFrdgEbPWLrJLEZRrRNRwSNNwY2+IFisus55SIiKB01lK2Vjo3gOa4EEHoK0jlB7sKxl9K4nkpXao6Nu1hW8pHhouSAOk7Fo/TNI1tfSTRkEkN2j5r1ri3ma+6JboxStbDDJK7cxrnHuC/PGScKdjWKSTz3MTXa7uItfmt7Ny3XmWWGopn00j3R8rGAXNF7BwB71jtGGVIsPikZHMJi919a2qbDYAQsIvWZ0id1prMRrMLOCFrGhrAGtAsAOAXYiKyBeeuo2TMdHI0OY4WIO1ehEH5yxiikwDFWSRE/B5CLDhqE7W9y/Q9HUtkjbI3a1zQ4dhF1rT/aBw1r6BsuzWieNvU7YQspoux+MYTTOnkaywcwFx36p4dyDH6UsZc57KSPiRrAbyTuCrsnZfZSQAADXcAXO43PC6kaXA+XxP4Ry0UkZeXABwJsNwstmrOsT3TMuzPlrGKmKk7cz9/8AgiItHGLB5vwhtTTvaRdwBLT2bVnFxkGw33WKiY1WraazFo5hrjRPibryUzjfV2juNitkrUuQh+VJS0bPjPattKmKfhdXX1iM2seYif5gREWjjR+f2/GYe7oqgPrRP+xWCk9IH9SP98j/APHIqsIPqIiApDLw/Ktf/h03tkVepDLp/Ktf/h03tkQV6IiAp/PWAito5YfOtrM+k3aPsVAimJ0nUag0LZkMZfh9QdV7CSy+zjZze1bfWq9KGRHuf8OoriZvOe1uwm3nN61yyPpWikAhrjyUwsNciwP0ugrW1e74qojZtJebEKxsTC53cOk9C7YKhjxdjg4dIIKkcz1ZfKW3s1g2+1xXF1Ob0cc28+Pu3wYvUv2+PP2dM801U/qvsA3fz2rVeYwavFooGHWDHMZsN9xu49aqM16Q4aeAw0bg+Z4s+Qbm3G5vSV6dDWTHsvW1LSHu+TDt9jvcb8Sr9J004dc2WdbzH90M+eL/AAUjSsf3dd5poWtgkmDC58cZIaDbW1RuWv8AJ2ZWV2sYGvZJGLubvNukFbekYHAg7QQQR1Ffm7Eo5cBxjlGgmFxJHQ6N55ze0LPJ0uLJOsxpPvG0mPqMlNonb2nhvHBceLiI5d+4O9xVEoquMU8LaumIdG/abcD7ughZ3LdeZI9Vxu5uztHBUw5L1v6OTnmJ94/ML5aVmnq044mPafwzCls551hoW2PPmIu1g9rugLJ5oxptJTPmdvAs0dLjuC1Vk3AvhskmIV7vimku5xsDbbvPmhdbktM8Qw2e82VM2GPFU2xmmbyY1bANaLm3E9qqsp5EbV4RRte90Zbrv2W26xUXjlS7HcVjhpxamisG2FgGA853fZfoehpWxRsjYLNY0NHYBZDTbSWksRyQIZTHTVfxoOxhuw34AEdi9+C53rKCUQYg0uZfefKA6QeIWV0o4Q6OVlXHfZbWI4EbllWsp8Yoy12qJmjf5wcB6wqRb4tJb5OliuKuXHO3n6Ss6CtZNG2SNwc1wuCF6FpzRdjD6WrfQynYSQNu54+263GrsKzrAsbmPEGwU8kjjazSB2nYvbU1DI2l73BrRtJJstVZjxaTFKhtPT35IHaRxHElUvbth1dNg9W2+1Y5n6PfomoC50tS6/OJA7zcrZa8WDYaynhZEwbGj18SvappXtjRHUZfVyTf+6CIiswSmkHyaT/rIv3JFVBRGlqq5Kmp3+jVxH9h6xtDnZziBc//AFENlIsJhGKmS19t0RLNqPyyPyniB+bTD99WCj8o7a/EXfOhb4MJ/iQWCIiAiIgKMzfo4pK677clL6bOPaOKs0UxMxvA1BlfRzX0VbE5s2tA113ariLi24tWerKIzySxX1TJrtvu3jj1LYKjqkcjWXI2a1+4rk66027LT4tDp6XbviPNZYvKOiinpiJJzy8g3X8kHs4rYgC+ouu1ptOsuYU7nfKUOI05il2OG2N43td9iokUD8xVFPieByPZYmF178WOB49R3KryhpcpYgTUMkDyLcwXFthvvW66yFj2ESNa5ltocAR4Fa+iyNhdZI69IIzvux1vV3rO007693O+n+169/bOnHlPaVcwtq20rYS7k5GiQX2HnbBcdSxmaMIxCqljw2ka4U0bGa58lusdri88exerSVhrKespmMFo2sja0X80Ost3U9tVpHEDb3LVhX5pTOQMkw4bDqs50rtsknEnoHQFVIiho6K2kZKwseLtIsVqfG8qVVFKZaUksvfm7x3Lb6KtqRZvg6i2Kdt4nmJ4lpODM8bZmy1FK0zNN9fa06w4npWbm0pSOuIoOdw4+pc6nHOWxb4IyCJ8YNnO1duwc43V/TYNTs2siYD9EKvbf3bR1HSzv6W/3nRrFtBiWJOHK60cV+PNFuoLYuW8uxUcerGOcfKdxKzACKa0iN/LPN1NskdsRpX2gREV3MIiINc6cz+IxD+8x+prlr/BN4V3p0f+K07fSqAfBh+1Q+BDaER5bTywNg7kXblpuxq+IjTVWKSySLz4g7pqGjwib9qrHHYpLR6bisd01cn7LWt9yLK5ERAREQEREBYPM1AXt12+U3f9FZxFTJjjJWa24lal5paLQwmXsVD2iN5s9uwdY+1ZtTeLYEQeUhv06o336l0U2YJWc2RutbidhXNXqJxfDm/y8T+JdE4YyfFi/jzH5VaLADM7PQd4heOpx+STmxt1b8d5Vp6zDHFtfpG6sdLl8xp99nqzLioAMTNpPlHoHQvVluh5OPWPlO293BeXBsDIOvLv3hp9p+xUKYqWtf1b7TxEe0fmTJeta+nT9595/ENc6ZcGMlO2dg50R2/RPHxWc0c5gbV0jdvxkYDXjjs2AqlqYGvY5jxdrgQR1FaaxnBqrB6gz0t3QuO7aRb0XLrck7Tq3UigsF0pUkotNeF/EHaL9qzU2eaBrdYztt1XuoWi0So1N55zQyigcSfjXAiNvG52X7ApzHNK0DRq0rXSvOwEiwuerj2LFZbyjU18wq8QJDd7Wbr9VuDUVm2u1WR0SZfeNetmvryX1L77Hee9bLXGNgaAALACwHUFyRasaRoIiIkREQEREGrNOz+ZRt6ZZPU0fapbAGbR3Kk04uvJRN43ld+6FiMtQ7QiPLZmXI9yL14DFYdyIMrMeaew+xS2jYfi0jvSqKh3+YR7lSYi60Tz813sU/o1YRh8JPna7/rPJRKoREQEREBERAREQF1TUzH+U0HtC7UQY7+hIPQ7uC9cFKxnkNDewe9dyKsVrHEJm0zyIiKyBcJYw4FrgHA7wRcHuXNEEfi2jihmOtqGNxubsNt/UsTFohpAdskh8AtjIis1ifCewXJVFTHWjhBd6Tuce6+5UKIiYjQRERIiIgIiICIiDT2mV166kb0RSE97h91d2VqbaO5ebSadfFWN9CBt/wBJxKosrUm64UoW2FssxfF6oW2aAihMMZmqfUo53+jG4+pdWSYSygpWneImX7SLn2r2Y5hwqKeWEm3KMc2/RcWupD4dilG1rHMp6mNgDRbWidqgWG4kE7uCC+RQMOlKBp1amCaA9NhI3xG31LPYbnWgn2R1MV/RcdQ9lnW2oKBFxZICLggjpBuuSAiIgIiICIiAiIgIiICIiAiIgIiICIiAiIgIiICIvhKDTmYxyuMz/NZCzvDf9VsDLtJYDZ/P82URhEPK4jWyDaDOQOPkgD3LZ+GQ6rf57/WiHsRERIvDiNFyi9yIITEsm8pfYpqr0bNde7R4f6LcCIjRpJmRJ4jeGWWI/Me5vsO1e2nfjUPkVRlA4Ssa+/fYO9a2+WjoXB0LTvAQaygzrisfytLDKBvLS6M+8L30+k63y9FURniWasg9oPqV06ijO9o8F1OwuI72hBNQaTcPPlSPi/xI3t9drLK0ucaCQgMq4CTw1wD4Fd8uXad29g8Fj6nItE/yomHtaESoIquN21r2O7HArtBUQ7RdQ3uyMMPSzmnxbZfDo7aPk6mpZ2TSfeQXKKHbk2qb5GIVI7X63tC+nLeJDycSk/SbGf4UFuiim4Vizd1ax30om/avpo8Y4VUJ/wCy37yC0RRXwXGf7RB+pH3l9FLjP9pg/Uj7yI1WiKM+BYud9VCOyFv3lwOB4q7fX6v0Y2D3IlbIokZXxA+ViU3cIx7GLh+A0zvlK+qPZKR+7ZBcFwG8rzT4jCzy5Y29rgPepD/dtCfLmnf060sh9rlyg0XYe3aYWk9JAPrKDK1OecOZfWq4dnAPDj4BY2bSfh48h0sv0Inn12ssjBkmjZ5MTR3Be2PLtONzAgkZ9KF/kKGof1v1WD2krwTZ6xST5KkijHS4uefVYLYrMJiHmhdooYx5o8EQ1PNXY3Nvn5IHhHG1vrIJ9a6osoVUx/GKieXqdI4jwvYrcIpmDzQubWAbgglsr5XbTts1oaP52qqAsvqIk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" name="5 - Θέση περιεχομένου" descr="αρχείο λήψ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645024"/>
            <a:ext cx="3168352" cy="27686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Τα Αθλήματα των Ολυμπιακών Αγώνων </a:t>
            </a:r>
            <a:endParaRPr lang="el-GR" sz="3200" dirty="0"/>
          </a:p>
        </p:txBody>
      </p:sp>
      <p:sp>
        <p:nvSpPr>
          <p:cNvPr id="18434" name="AutoShape 2" descr="data:image/jpeg;base64,/9j/4AAQSkZJRgABAQAAAQABAAD/2wCEAAkGBxQSEhQUExQUFhQXFxgWFxcXFxYYFxgXHBwXFxcXHBogHCggGBolHBcVITEhJSorLi8uFx8zODMsNygtLisBCgoKDg0OGhAQGy0kICYsLzQtLiwsLSwsLC8sLSwsLSwsNywsLCwsLCwsLCwsLDAsLCwsLCwsLCwsLiwsLCwsLP/AABEIAJsAgQMBIgACEQEDEQH/xAAbAAACAwEBAQAAAAAAAAAAAAAEBQECAwYAB//EADgQAAIBAgMFBgUCBgMBAQAAAAECEQADBBIhBTFBUWEGEyJxgZEyQqGx8FJiFCOSwdHhM3KC8RX/xAAZAQADAQEBAAAAAAAAAAAAAAACAwQBAAX/xAArEQACAgEDAgUDBQEAAAAAAAAAAQIRAxIhMQRBE1FhcYEi0fAykaGxwUL/2gAMAwEAAhEDEQA/APrM16q1E1ohsk16oJqQNJ4cennyrDiRQ17aCISGJkftP0MRWN7a9lNDcUnkvi+2lAntGC2VLNxzwHhkjiY1McJIpcpquQkg5tr21+LMBzOWPvWn/wCpYiTdtgbtWA1G8axrSbFXnVC9yzatDqxVpg+EKshju4DjMUkwK3L/AIgoCzCiSZI5CI0O4kb+dJ8aceQ9KO9VwRIII4EEEe9Reu5BJBy8SNYHOK5vA9nXWGDG25mcrCADuGULLHnrTC7au20zLduXIMGLauRz8OYE+hkTupqm2t0Y0hjh8Slz4GB6DeOscBoa1Br57j8SGcsilCIzBcw8W7Nl0ZeHXQGeFONg9oS0JdM8A86g/pbqRubjQxzXyY40dUaqawvYgKVnTM2XpOpE+cGr5qd3oBmtSKohqwoqOs0n8gV6qV6uo0rNVZqxzdaspn/f5oKOhd2ag8qR7TwuGBJuFmc7l7xmMkcFJIXnw57qF2t2j+WyCxJC5p3k7gvKeZ4TVGwndqqkZnuZizdNAFHIEn6VJlyrdLcbGImFl2kqGjP3aqz5pY6hRAA3FdTO+u32fhhh7MMZIGZ2/U3Exx5AcABWeA2ZkZSdciwvRmJLv565fIUbicItwAPJXivBjA3845bqHHCtwmzlMPhHx91nYkWhpv0A392vDkS3XyhzsxAMTfSIyqndruHdtMsOeoC/+eppwECwAAANwG4VR7ILBz8SggHo0SOokDTmKNY63fJ3sXNB43Z63JOqt+tdD0B4EUbFeprSaow529sW6SMzh43EkggadNB0mKX7R7NOxzplzAQVmA4/seM867A1EUrwYnamcv8AxDPYCPIuowDA6NAzFWI/p6elM8Ljcxtg/PbDTyYbx5aP7UDt1mt/8g0E93eG9Z+R14jeD6aTrS/ZWJJb/oxy8srHvAJ4/HHqKXqcWZVo64N9/bWvK9YlqgvV6QnUE5j+TU0JPlU1tHai80q23cZyLFve2rco4TyWd/OaYg//AGhcdcWxaciAYPMkseJ1k0rNdcmw3Yo2dgFDhQcxzEZugOViN8TJJPHTlTs4fPiCSPCgX1MSPrPtQHZewciueAAnmTJMf1U+v31tozuQqKCWZjAAG8mpMOPUvkdJ7moqyiuWs9tVuEmxhcXfQad5btqEPOCzCabbD7Q2cVmCZluJGe1cUpcSd0qeHUaV6M+myRTbXHPp7918gpjSoirkgCSdBqSeVcme3lp3K4XD4rFgEy9hB3YPIOzKG9JqdsM6omoBpLsntRZv3O6IuWb8E9zfUo5A3leDgb5UmnM1tmHmFeikON7V2lc27aXb7jRhZXNl8zIH1rXBdobbuLbpds3CfCt5cubj4WnKT0BoPEj5jn0uVK9Pr6151zXwN2Egg6g7+tcL3Hc4h1PhEkCN0EHKw84H24V3RNK9tYRbq/vHwNu1PCesn3rMkNUWTp7m6GQDukA+4BqjVjg8SDYR208CluEEDxexB04VngMZ3ltXiJ4ctTp7EVRBrZCJIK/PzWvVXP0r1MBs0tnWkPaHEZmKcEtNdbzHiA6SB9qdrvpReVRfUOB/NZpPNYRUHkTPvSOpVxGYnvY17PWCmHtBic2VSZ4aDT6Uo2/hRjMbZwrz3Nq2MTdWdLjFmS2h/aCrE85FdOhnWuf21c/hsXbxbf8AA1r+HvNv7sBi9pz+2WcE8PD1qjpE06jzW3v96uvWu4Z0tu2AIAAA0AG4CkfbHCxZOKTw38Mpuqw3lF8Vy23NWUERzinltpEggg6iNR59a4btztHv1OEtuTcvN3SW0IzFZAuXrn6bYGYAaTB8qTgnJdRCEFv38lFfqb9KfHf2sOtrGXa1XxgwuGti4LOIbPfdQYWyozm0WGilyVWDvGaulweFW2gRFCoogACABXKdo9nDCrhsRaD5MM389bZYFrJXK7kD4yhAeDOikca6nAYpLqK1tldGAKupBDDmKj8ScJqM6p8Nf01/t/t3OlWwB2p2OuKw7KTkuJNyzd+a1cXVHB8xqOIkUhv9o/4nAWe7dVv4gW0YA62y0C4ZjSNRPWgO2e21cXVLFgD3NjDo3jv3iIkgai2pIJPTnR7dkVtbNs2lQNesqjMRo1wgzdWeoLRrvitlKUotx4/v87HdNOUskWqSva+PS/JXXnt2Ol2Xs23h7a27ahVA9WPM8zV9oYNLyFLglT7g8CDwI5ilWxMWoKKjm5ZuAm0SZZGGrWjx0136iDTHau0reHtm5cIAG4cWPBQN5NHCcZR32BxvLLJVPXfzf5uC7BxhayFuGbiXHskk/EyEwfMqJ85rbaa5kMcCCPMbiPv6Um2Zs+6cGSZXENcbEid6vJZVPmsA/wDY0Vs7anfrquS4PjXlwleazAnhRR3iovloLq2vGm48W+OOe3p5CvHYgrhr68SxiOTiT5az70fsIfyQB+pvXxb6SbYMFgf2D2z/AOafbKXJaQHQxJ8yZND09ufsJzUkF92etTU94PwV6r6JyqtpSXbA8Qc6AQo15kQfpc9xTK9dgHhP0HE0FtWyWwrjUEQ45iI+sVJ1D1vQvd/Ybi23GuztoBgFbRyCRzMQGHQgkT5g8aZMAwIIBBEEESCORHEVyCMXt2rimLiEESdCwGVlJ5MI16g11GFxIdQw3ETHEdD1B09KDDktUxklTsTL2MsI6tZuYmwqsH7u1eZbRIMkFDIg8QIplsfYVjDs720HeXGZncyWJJJ3ncOlHB6rcJ3oRPJpg+vA9dfKi6jJnc1O3Lamr5XPd1s/PzCi1VBIrkMb2JwzXv5LXsMzS9w4a61sGdBKg5ZJnWOFPu+vnRbaL+4uWA8lAE+4rbBYXuwdSzMZZjvY/wBgOA4Ui8mSS+lxS5ut/RU3835eoVpI5/sr2esWrl25kBxKuytcbV8seEjlKneN5muqJpbtDZ5Zhctv3d0CM0SGH6WHEfUUHcGPPhBwy/v8ZP8ATRw1QWmrryolg5QWmrrjjjtyxdtvYtm5i7S281u6wZ7j2mysFAIB5STAmNxNH4PsvYtuLjG5euDc95y5G/cNw9qJ2VsoWczFjcuv8dxtCegHBelEYzErbVncwoGp+w8yYHqKPHiSuUlvz7FMOq6jQ4ubp9rfHl7fwXdtZpHjsB4w6GCNdBuMa6cZjUcppnbv5lUwQWAMHhImPPd7VhdanyxrItybW43Rz7k3MQkjiC3IZFIb0ltKeZqBwol3ucyVXyHxH+qf6a37z84UXTwaTb7gZp/VRv3nU16ss3lXqpFWXImJ1g7vt6VeAQQeIIqGX896lR1/BS9K5CsRbLcWna248J8LT01V+ggn0DV0ODtlGcfK3iHnqGHXgfc/NQd3CTdW4OWVxzGsGOO8iOtbpcNvwsPD8jb/APyeo0jn574I49DtlWrUthmGq2ehWxCquYsAo3k6Af48qBsbbR5yB2A3kK0e8dOFOlOC7gK2Og9W7yl9rGEkDI06bgcoHUkDrpvootXQkpboJujctVc1Ylqgv/ejqjNRdmrnu0xzvh7WsNc15acD6SfU01tYrMMw+EkhSfmH6vImY6QeNKtpHNetAHUXFPoEuM30+4oMj+kxPcas00vx1/5AfEfoOLfWPMgcajG4zIOJJ0gSSTwAG8npQeFzAM10ojMdRPiVeCzPuRrrvFdLJJ/RjXz+eh0Ul9UjWzck5QIVABO/X9M8wInTjFbULbxSGFtiRuAUQI46nfHSaKTdrVGHaNXZPkuy35ur1ej8ipp4ARcqhatXFZMKWg5Hlb80r13xKyk6ERpvHIjhNVNTNdKKexkXQhFtmLI5nKYYajd8w0IK7tDMH0phhcV3aqPBl3BYAPPhw36xVsdhSTnT4hEgaSBxB4Nw68aphcTrlJyEnTgrHky6ePyia8t4tE6bos1qURng8Yr/AA+3HzosvSs3ghlliPmUSPWNRRFrFq58LBj01/IqyMqX1uv4FNeSCs0cfz/FDYts0JrE6/X/AAdelY3scgzeNSQCSAwJEcxv30vsY85sx5EKihi51ILkDcIEDkBrvpGeak4wT27h44tJutxvduQKSpfYuSAZ1jT4QYBZpMLoFAB1O/jWWM2k/wAwyLyzDOehImPv5cZwWIuMPBZVE5tInhIUanjqYrXKGaS0vZGU4Rd8mOJsX8wKhTpv70rrx+WQOkmeM1NvZrNq5QDkJafeB96ag/moqJ/DVK6WHqJfUSKWrAUQPUnjH+uVbgb68B+fnrWiL+dKfGKiqWwm2+T3d16tvb2/3U12oKgl7dYOnrTG6god0qeEh84AGSoNEutZMtOuxWkyqty2raET/etIrO6SB4Vza7pA9daGdNbqzo3exdRAjX3mhcMba3Cy6+GCBrqToJHluq62GYfzDA/SD9zAnyEeZrS4AIUAAcBEab2IHlXn9atWB7Ul+/JZ01RyLf8AKYpxOdmYAJmEwrEqxXgc0btRpuGnOg7WPKnK1u7bYnXdr1zfN7V0eKWT1BBEb5gGZqpUbuHv13UHT9LrxRkn2Oy56m16isW7jGUZY/USJ9QFBB84ouyjD4nzHTcIH3J+taHBJMgQeYkEVeI/Jq/Dg0vf+2S5Ml8EZfzfUqKuqTp/jpWqW+lUNilEpbSirdupt2uNE20+1LchsYmfd1FFd0a9Qaw/DN2FYOn5woo1UrSIyoolEBuJWDpTE2qobFNjMVKAsy1BWjjaqvdUWoXoYGAOJAnmd9VvAHcBA0nies8qtjMOxZSNwjTiZIDR5D70QbNSaHkz6p/pjVLt7/BQ6hjSjy7v7AGfMzcNftp/afWrhef51it3wykyVB8xr6daqIzZd+kjlA0OvMVmDK8E/Anx/wAv/H6mZYLIvEj8oxyfn5uq6W6IW351oLVX6ybQDi3WyWoohLM1r3WtA5jFAyS1W6pUi1WwFKlIbGJXJ51Fa5elepYdFSK8RWh3VThQoMrFRFXWomisyjJrcivZK251Q12oHSYNb1qhs0TUEUakwHEH7o0MMLDkgaE6+w+mk0zQVEUrLBZavs0/2GQei67g4t1oqVoKsB+e1M1MBRRRRVqsK8tC2w1E9V0WqNWi/wBqy7CSLxXq9Xqw0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436" name="AutoShape 4" descr="data:image/jpeg;base64,/9j/4AAQSkZJRgABAQAAAQABAAD/2wCEAAkGBxMTEhUUEhQVFBQXFxQXFxYYGBkXHBwXFxcgFxYYGBkbHCggGRolHRUXITEhJSksLi4uGh8zODMsNygtLisBCgoKDg0OGxAQGywkICUsLCwtLCwsLCwsLCwsLCwsLCwsLCwsLCwtLCwsLCwsLCwsLCwsLCwsLCwsLCwsLCwsLP/AABEIAL8BCAMBIgACEQEDEQH/xAAcAAEBAAIDAQEAAAAAAAAAAAAABgUHAgMEAQj/xABPEAABAwICBQcGCAoHCQAAAAABAAIDBBEFBgcSITFBEyJRYXGBkTJCUqGxwRQjM2JyktHSFiQlU4KTorLC8BVEVGRzo+EIF0NjdIOz4vH/xAAYAQEAAwEAAAAAAAAAAAAAAAAAAQIDBP/EACsRAQACAQMDAgUEAwAAAAAAAAABAgMRITEEEkETUSIyYXHRI4GR8JLB4f/aAAwDAQACEQMRAD8Auq2trpq+aCnmjibFGx4a9hOtckHaD2Lu/pXFIflqRk7eLoXi/wBV1ivst48aYeEtO9vewhw96sEEazSHA3ZURz056JI3gfWtq+tZnCs0U04uySx9F4LHfVcAVlpIw4WcAR1i6w2IZQopjrSU7Nb0m3a7xbYoM014O4g9i5KPkyG1u2nqqmE8Br8o3wfc+BXEYZi0XydTBOBwka6M+ILh6kFkijv6cxSIfG0HKdcMrHepxafUn4fMbYT01TCfnRPt4gWQWKKZpM90Uhtyur1uGqPErMQYxA/yZWHsKD3IuDZmnc4HvC5oCIiAiIgIiICIiAiIgIvl11vqGDe5o7wg7UWOqMcpmeVNGP0gsTPn6gaSOWaT0N5x9SCnRR34esfcQU1VKfmxPt4kWQY7icg+Kw/U65ZWM8RcuHggsUUb8CxiXypqaAdDQ+Q9x5oWPx/Aqqnppak18z5Ixr2a1jGEAi4Ldpta/FBsJF5cMqOUiY/0mg+pepAREQR2am8nX0Eo2XkdEexzT77KxUfpIbaKCT83UQO/zAPeq8FB9REQEREBLIiDx1OFQSfKQxv+kxp9oWJmyNh7rn4OxpPFhcz90hUSIJL/AHf0w+TlqY/ozOP711wOS5Wm8eIVLep2o/3BWCII9+XsRb5GIg/Th+x6Mw3F2/1qmd2sePeVYIgkTFjA86kd9ce5cS/Gh5lIf03D+FWCII7lsZ/NUv6w/dTlsa/NUv6w/dViiCQH9NHhRj9J5/hX34NjB/4tK3uefcq5EEacIxYnbWwN7Inn2uXP8GK5w5+JP/RiaPa5V6IJBmRyflK6rf2OY0eAaubNH1Je7zPJ9OZ59QICrEQYCnyXQMNxSxk9Lhrn9olZamw+GP5OKNn0WtHsC9KIPgC+oiAsfmGnElLOw+dFIP2Ssgvj23BHTsQT+QanlKCA/MAPaN6oVIaM5PxZ8f5uWVng8qvQEREEvpKi1sPmtva3XHaznD2Kgw+TWijd0sYfEArw5rg5SjnZ0xvHqXVkqcvoKVx3mFl/CyDNoiICIiAiIgIiICIiAiIgIiICIiAiIgIiICIiAiIgIiICIiCQyQQ2or4vRqHH6wDveq9SGCNDMVrW+k2F3e5v/qVXoCIiDz4i28Tx80+xYDRs++Hwg+brs+q8hUkwu0jqKltGx/FpG+jUVDf8wn3oKxERAREQERCUBF8BX1AREQEREBERAREQEREBERAREQEREBERAREQSLRq40759Kw97XOCrlHYs7Vxilt59PIPqvH3lYoCIiD44KS0ei3wxvo1cn7TWu96rlJ5KNqjEG/3hp8Ym/YgrEREBEUTpYzIaOjOobSynUaejpKmsazpAwufdKbad7oKQB8o2OfvDT1DioiCnxzEOeHTBpN735MbejqVBofyOyRvw2pbr3N42n1uPStzNaALAWC2m0U2rH7q6atAfgpj0POY+UkejJf1L2YbpNxGicI6+Evbuu5uq7uO49K3ovHieFw1DCyaNr2kW2gHwPBR6uvzQnR4csZopq6PXgeCfOadjm9oWaWic3ZRnweYVlC53Igi49Hb5LvSatrZKzPHX0zZWWDtz29DuPcq3pERrXgiVAiKD0naQmYdHqR2fUvHNbwaPScs0rDEsVhp2608rI29LiApGp0uYUw25cu62sJHitSYJk3Esak+EVEjmxk313k2t0Mb0K/odBlE0fGSyvd3NCnYU2GaTcMmOq2pa09DwW+1VkMzXgOY4OadxBuPELUuKaCqZwvBNIx3AO5w+1RktJi+ASh7XF8F9u0ujcOgjzSoH6RRTGRM6QYlDrx82RoHKRne0+8dap0BcXvAFyQAOJXCqqGxsc95Aa0EknqWp8ZzBU4lNyFLcR3O7o6SVW1oq3wdPbLM+IjmZ4ha4vnykgOrrF7uhv2rAP0qsvshNu1evBdGkDADOTI7o3BUEWUKJosIGeCp+pPtDo16Om2lrfXhicM0jUkhs+8Z693iq6nna9ocxwc08QbqTxjR9Syg8m3k3cCNyjaaqqsJnDJLuhJ37xbqTutX5j0MWaP0ZmJ9p8/aW4kXmw6tZNG2Rhu1wuvStXBMaCIiCQzO22JYe7pFQ3x1D7lXqPzsbVeHH/myt8WA/wAKsEBERAUdlE2r8RHzoHeLCP4VYqOyzsxTEB82mP7/ANiCxREQFpTT/KTNTM4WJ6tpt4rda09/tA0R1aacDY1zmn2j2LXD88Inhs/LdOI6WFrdgEbPWLrJLEZRrRNRwSNNwY2+IFisus55SIiKB01lK2Vjo3gOa4EEHoK0jlB7sKxl9K4nkpXao6Nu1hW8pHhouSAOk7Fo/TNI1tfSTRkEkN2j5r1ri3ma+6JboxStbDDJK7cxrnHuC/PGScKdjWKSTz3MTXa7uItfmt7Ny3XmWWGopn00j3R8rGAXNF7BwB71jtGGVIsPikZHMJi919a2qbDYAQsIvWZ0id1prMRrMLOCFrGhrAGtAsAOAXYiKyBeeuo2TMdHI0OY4WIO1ehEH5yxiikwDFWSRE/B5CLDhqE7W9y/Q9HUtkjbI3a1zQ4dhF1rT/aBw1r6BsuzWieNvU7YQspoux+MYTTOnkaywcwFx36p4dyDH6UsZc57KSPiRrAbyTuCrsnZfZSQAADXcAXO43PC6kaXA+XxP4Ry0UkZeXABwJsNwstmrOsT3TMuzPlrGKmKk7cz9/8AgiItHGLB5vwhtTTvaRdwBLT2bVnFxkGw33WKiY1WraazFo5hrjRPibryUzjfV2juNitkrUuQh+VJS0bPjPattKmKfhdXX1iM2seYif5gREWjjR+f2/GYe7oqgPrRP+xWCk9IH9SP98j/APHIqsIPqIiApDLw/Ktf/h03tkVepDLp/Ktf/h03tkQV6IiAp/PWAito5YfOtrM+k3aPsVAimJ0nUag0LZkMZfh9QdV7CSy+zjZze1bfWq9KGRHuf8OoriZvOe1uwm3nN61yyPpWikAhrjyUwsNciwP0ugrW1e74qojZtJebEKxsTC53cOk9C7YKhjxdjg4dIIKkcz1ZfKW3s1g2+1xXF1Ob0cc28+Pu3wYvUv2+PP2dM801U/qvsA3fz2rVeYwavFooGHWDHMZsN9xu49aqM16Q4aeAw0bg+Z4s+Qbm3G5vSV6dDWTHsvW1LSHu+TDt9jvcb8Sr9J004dc2WdbzH90M+eL/AAUjSsf3dd5poWtgkmDC58cZIaDbW1RuWv8AJ2ZWV2sYGvZJGLubvNukFbekYHAg7QQQR1Ffm7Eo5cBxjlGgmFxJHQ6N55ze0LPJ0uLJOsxpPvG0mPqMlNonb2nhvHBceLiI5d+4O9xVEoquMU8LaumIdG/abcD7ughZ3LdeZI9Vxu5uztHBUw5L1v6OTnmJ94/ML5aVmnq044mPafwzCls551hoW2PPmIu1g9rugLJ5oxptJTPmdvAs0dLjuC1Vk3AvhskmIV7vimku5xsDbbvPmhdbktM8Qw2e82VM2GPFU2xmmbyY1bANaLm3E9qqsp5EbV4RRte90Zbrv2W26xUXjlS7HcVjhpxamisG2FgGA853fZfoehpWxRsjYLNY0NHYBZDTbSWksRyQIZTHTVfxoOxhuw34AEdi9+C53rKCUQYg0uZfefKA6QeIWV0o4Q6OVlXHfZbWI4EbllWsp8Yoy12qJmjf5wcB6wqRb4tJb5OliuKuXHO3n6Ss6CtZNG2SNwc1wuCF6FpzRdjD6WrfQynYSQNu54+263GrsKzrAsbmPEGwU8kjjazSB2nYvbU1DI2l73BrRtJJstVZjxaTFKhtPT35IHaRxHElUvbth1dNg9W2+1Y5n6PfomoC50tS6/OJA7zcrZa8WDYaynhZEwbGj18SvappXtjRHUZfVyTf+6CIiswSmkHyaT/rIv3JFVBRGlqq5Kmp3+jVxH9h6xtDnZziBc//AFENlIsJhGKmS19t0RLNqPyyPyniB+bTD99WCj8o7a/EXfOhb4MJ/iQWCIiAiIgKMzfo4pK677clL6bOPaOKs0UxMxvA1BlfRzX0VbE5s2tA113ariLi24tWerKIzySxX1TJrtvu3jj1LYKjqkcjWXI2a1+4rk66027LT4tDp6XbviPNZYvKOiinpiJJzy8g3X8kHs4rYgC+ouu1ptOsuYU7nfKUOI05il2OG2N43td9iokUD8xVFPieByPZYmF178WOB49R3KryhpcpYgTUMkDyLcwXFthvvW66yFj2ESNa5ltocAR4Fa+iyNhdZI69IIzvux1vV3rO007693O+n+169/bOnHlPaVcwtq20rYS7k5GiQX2HnbBcdSxmaMIxCqljw2ka4U0bGa58lusdri88exerSVhrKespmMFo2sja0X80Ost3U9tVpHEDb3LVhX5pTOQMkw4bDqs50rtsknEnoHQFVIiho6K2kZKwseLtIsVqfG8qVVFKZaUksvfm7x3Lb6KtqRZvg6i2Kdt4nmJ4lpODM8bZmy1FK0zNN9fa06w4npWbm0pSOuIoOdw4+pc6nHOWxb4IyCJ8YNnO1duwc43V/TYNTs2siYD9EKvbf3bR1HSzv6W/3nRrFtBiWJOHK60cV+PNFuoLYuW8uxUcerGOcfKdxKzACKa0iN/LPN1NskdsRpX2gREV3MIiINc6cz+IxD+8x+prlr/BN4V3p0f+K07fSqAfBh+1Q+BDaER5bTywNg7kXblpuxq+IjTVWKSySLz4g7pqGjwib9qrHHYpLR6bisd01cn7LWt9yLK5ERAREQEREBYPM1AXt12+U3f9FZxFTJjjJWa24lal5paLQwmXsVD2iN5s9uwdY+1ZtTeLYEQeUhv06o336l0U2YJWc2RutbidhXNXqJxfDm/y8T+JdE4YyfFi/jzH5VaLADM7PQd4heOpx+STmxt1b8d5Vp6zDHFtfpG6sdLl8xp99nqzLioAMTNpPlHoHQvVluh5OPWPlO293BeXBsDIOvLv3hp9p+xUKYqWtf1b7TxEe0fmTJeta+nT9595/ENc6ZcGMlO2dg50R2/RPHxWc0c5gbV0jdvxkYDXjjs2AqlqYGvY5jxdrgQR1FaaxnBqrB6gz0t3QuO7aRb0XLrck7Tq3UigsF0pUkotNeF/EHaL9qzU2eaBrdYztt1XuoWi0So1N55zQyigcSfjXAiNvG52X7ApzHNK0DRq0rXSvOwEiwuerj2LFZbyjU18wq8QJDd7Wbr9VuDUVm2u1WR0SZfeNetmvryX1L77Hee9bLXGNgaAALACwHUFyRasaRoIiIkREQEREGrNOz+ZRt6ZZPU0fapbAGbR3Kk04uvJRN43ld+6FiMtQ7QiPLZmXI9yL14DFYdyIMrMeaew+xS2jYfi0jvSqKh3+YR7lSYi60Tz813sU/o1YRh8JPna7/rPJRKoREQEREBERAREQF1TUzH+U0HtC7UQY7+hIPQ7uC9cFKxnkNDewe9dyKsVrHEJm0zyIiKyBcJYw4FrgHA7wRcHuXNEEfi2jihmOtqGNxubsNt/UsTFohpAdskh8AtjIis1ifCewXJVFTHWjhBd6Tuce6+5UKIiYjQRERIiIgIiICIiDT2mV166kb0RSE97h91d2VqbaO5ebSadfFWN9CBt/wBJxKosrUm64UoW2FssxfF6oW2aAihMMZmqfUo53+jG4+pdWSYSygpWneImX7SLn2r2Y5hwqKeWEm3KMc2/RcWupD4dilG1rHMp6mNgDRbWidqgWG4kE7uCC+RQMOlKBp1amCaA9NhI3xG31LPYbnWgn2R1MV/RcdQ9lnW2oKBFxZICLggjpBuuSAiIgIiICIiAiIgIiICIiAiIgIiICIiAiIgIiICIvhKDTmYxyuMz/NZCzvDf9VsDLtJYDZ/P82URhEPK4jWyDaDOQOPkgD3LZ+GQ6rf57/WiHsRERIvDiNFyi9yIITEsm8pfYpqr0bNde7R4f6LcCIjRpJmRJ4jeGWWI/Me5vsO1e2nfjUPkVRlA4Ssa+/fYO9a2+WjoXB0LTvAQaygzrisfytLDKBvLS6M+8L30+k63y9FURniWasg9oPqV06ijO9o8F1OwuI72hBNQaTcPPlSPi/xI3t9drLK0ucaCQgMq4CTw1wD4Fd8uXad29g8Fj6nItE/yomHtaESoIquN21r2O7HArtBUQ7RdQ3uyMMPSzmnxbZfDo7aPk6mpZ2TSfeQXKKHbk2qb5GIVI7X63tC+nLeJDycSk/SbGf4UFuiim4Vizd1ax30om/avpo8Y4VUJ/wCy37yC0RRXwXGf7RB+pH3l9FLjP9pg/Uj7yI1WiKM+BYud9VCOyFv3lwOB4q7fX6v0Y2D3IlbIokZXxA+ViU3cIx7GLh+A0zvlK+qPZKR+7ZBcFwG8rzT4jCzy5Y29rgPepD/dtCfLmnf060sh9rlyg0XYe3aYWk9JAPrKDK1OecOZfWq4dnAPDj4BY2bSfh48h0sv0Inn12ssjBkmjZ5MTR3Be2PLtONzAgkZ9KF/kKGof1v1WD2krwTZ6xST5KkijHS4uefVYLYrMJiHmhdooYx5o8EQ1PNXY3Nvn5IHhHG1vrIJ9a6osoVUx/GKieXqdI4jwvYrcIpmDzQubWAbgglsr5XbTts1oaP52qqAsvqIk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/>
              <a:t>Τα αθλήματα των Ολυμπιακών αγώνων σήμερα είναι:</a:t>
            </a:r>
          </a:p>
          <a:p>
            <a:pPr>
              <a:buNone/>
            </a:pPr>
            <a:endParaRPr lang="el-GR" sz="1800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683567" y="2096408"/>
          <a:ext cx="748883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8"/>
                <a:gridCol w="2496278"/>
                <a:gridCol w="2496278"/>
              </a:tblGrid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Τοξοβολία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Στίβος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Αντιπτέριση</a:t>
                      </a:r>
                      <a:endParaRPr lang="el-GR" dirty="0"/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Μπέιζμπολ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Καλαθοσφαίριση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r>
                        <a:rPr lang="en-US" baseline="0" dirty="0" smtClean="0"/>
                        <a:t> Volley</a:t>
                      </a:r>
                      <a:endParaRPr lang="el-GR" dirty="0"/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Ποδηλασία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Πυγμαχία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Κανόε</a:t>
                      </a:r>
                      <a:r>
                        <a:rPr lang="el-GR" dirty="0" smtClean="0"/>
                        <a:t> Καγιάκ</a:t>
                      </a:r>
                      <a:endParaRPr lang="el-GR" dirty="0"/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Καταδύσεις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Ιππασία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Ξιφασκία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Χόκεϊ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Ποδόσφαιρο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Ενόργανη</a:t>
                      </a:r>
                      <a:r>
                        <a:rPr lang="el-GR" baseline="0" dirty="0" smtClean="0"/>
                        <a:t> Γυμναστική</a:t>
                      </a:r>
                      <a:endParaRPr lang="el-GR" dirty="0"/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Ρυθμική Γυμναστική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Τραμπολίνο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Χειροσφαίριση</a:t>
                      </a:r>
                      <a:endParaRPr lang="el-GR" dirty="0"/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Επιτραπέζια</a:t>
                      </a:r>
                      <a:r>
                        <a:rPr lang="el-GR" baseline="0" dirty="0" smtClean="0"/>
                        <a:t> Αντισφαίριση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baseline="0" dirty="0" smtClean="0"/>
                        <a:t>Συγχρονισμένη Κολύμβηση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Κολύμβηση</a:t>
                      </a:r>
                      <a:r>
                        <a:rPr lang="el-GR" baseline="0" dirty="0" smtClean="0"/>
                        <a:t> ανοιχτής θαλάσσης</a:t>
                      </a:r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Κωπηλασία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Ιστιοπλοΐα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Σκοποβολή</a:t>
                      </a:r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Σόφτμπολ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Κολύμβηση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Μοντέρνο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Πένταθλο</a:t>
                      </a:r>
                      <a:r>
                        <a:rPr lang="el-GR" baseline="0" dirty="0" smtClean="0"/>
                        <a:t> </a:t>
                      </a:r>
                      <a:endParaRPr lang="el-GR" dirty="0" smtClean="0"/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Τζούντο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Τάε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Κβον</a:t>
                      </a:r>
                      <a:r>
                        <a:rPr lang="el-GR" baseline="0" dirty="0" smtClean="0"/>
                        <a:t> Ντο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Αντισφαίριση</a:t>
                      </a:r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Τρίαθλο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Πάλη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 err="1" smtClean="0"/>
                        <a:t>Πετοσφάιριση</a:t>
                      </a:r>
                      <a:r>
                        <a:rPr lang="el-GR" baseline="0" dirty="0" smtClean="0"/>
                        <a:t> </a:t>
                      </a:r>
                    </a:p>
                  </a:txBody>
                  <a:tcPr/>
                </a:tc>
              </a:tr>
              <a:tr h="360553">
                <a:tc>
                  <a:txBody>
                    <a:bodyPr/>
                    <a:lstStyle/>
                    <a:p>
                      <a:r>
                        <a:rPr lang="el-GR" dirty="0" smtClean="0"/>
                        <a:t>Άρση</a:t>
                      </a:r>
                      <a:r>
                        <a:rPr lang="el-GR" baseline="0" dirty="0" smtClean="0"/>
                        <a:t> Βαρών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Υδατοσφαίριση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r>
              <a:rPr lang="el-GR" dirty="0" smtClean="0"/>
              <a:t>Το Ολυμπιακό Πνεύμα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800" dirty="0" smtClean="0"/>
              <a:t>Το Ολυμπιακό Πνεύμα συνδέεται με τις αξίες και τα ιδεώδη του Ολυμπισμού. Η πνευματική διάσταση των Αγώνων τονίστηκε εξ αρχής από </a:t>
            </a:r>
            <a:r>
              <a:rPr lang="el-GR" sz="1800" dirty="0" smtClean="0"/>
              <a:t>τον </a:t>
            </a:r>
            <a:r>
              <a:rPr lang="el-GR" sz="1800" dirty="0" err="1" smtClean="0"/>
              <a:t>Pierre</a:t>
            </a:r>
            <a:r>
              <a:rPr lang="el-GR" sz="1800" dirty="0" smtClean="0"/>
              <a:t> </a:t>
            </a:r>
            <a:r>
              <a:rPr lang="el-GR" sz="1800" dirty="0" err="1" smtClean="0"/>
              <a:t>de</a:t>
            </a:r>
            <a:r>
              <a:rPr lang="el-GR" sz="1800" dirty="0" smtClean="0"/>
              <a:t> </a:t>
            </a:r>
            <a:r>
              <a:rPr lang="el-GR" sz="1800" dirty="0" err="1" smtClean="0"/>
              <a:t>Coubertin</a:t>
            </a:r>
            <a:r>
              <a:rPr lang="el-GR" sz="1800" dirty="0" smtClean="0"/>
              <a:t> και πάνω σ’ αυτή βασίστηκαν οι Ολυμπιακές </a:t>
            </a:r>
            <a:r>
              <a:rPr lang="el-GR" sz="1800" dirty="0" smtClean="0"/>
              <a:t>αξίες. Η </a:t>
            </a:r>
            <a:r>
              <a:rPr lang="el-GR" sz="1800" dirty="0" smtClean="0"/>
              <a:t>γενικότερη φιλοσοφία του Ολυμπισμού στηρίζεται στις αρχές της ανοχής, της ειρήνης, του ευ </a:t>
            </a:r>
            <a:r>
              <a:rPr lang="el-GR" sz="1800" dirty="0" err="1" smtClean="0"/>
              <a:t>αγωνίζεσθαι</a:t>
            </a:r>
            <a:r>
              <a:rPr lang="el-GR" sz="1800" dirty="0" smtClean="0"/>
              <a:t> και της ευγενούς άμιλλας με σκοπό τη δημιουργία μιας ειρηνικής κοινωνίας με λιγότερη βία και ανταγωνισμό. </a:t>
            </a:r>
            <a:r>
              <a:rPr lang="el-GR" sz="1800" dirty="0" smtClean="0"/>
              <a:t> Η </a:t>
            </a:r>
            <a:r>
              <a:rPr lang="el-GR" sz="1800" dirty="0" smtClean="0"/>
              <a:t>πνευματική, εκπαιδευτική και πολιτισμική διάσταση των Ολυμπιακών Αγώνων όμως, είναι και αυτή που προσδιορίζει τη συνοχή και τη μελλοντική πορεία του σύγχρονου Ολυμπιακού Κινήματος. Προς την κατεύθυνση αυτή αναγνωρίζεται διεθνώς η ανάγκη διατήρησης και διάδοσης των αξιών του Ολυμπιακού Πνεύματος που θεμελιώνουν τη σύγχρονη Ολυμπιακή φιλοσοφία και παιδεία και συγκροτούν τον ισχυρότερο πνευματικό δεσμό του αθλητισμού με τις κοινωνίες.</a:t>
            </a:r>
            <a:br>
              <a:rPr lang="el-GR" sz="1800" dirty="0" smtClean="0"/>
            </a:br>
            <a:endParaRPr lang="el-GR" sz="1800" dirty="0"/>
          </a:p>
        </p:txBody>
      </p:sp>
      <p:pic>
        <p:nvPicPr>
          <p:cNvPr id="1028" name="Picture 4" descr="http://3.bp.blogspot.com/-4fTKd8kC4iE/UBbic6qsymI/AAAAAAAACyM/nX-e02gA0F0/s1600/olympic_flame_lighting_ceremo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725144"/>
            <a:ext cx="3709208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Πηγές			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www.ioa.org.gr</a:t>
            </a:r>
            <a:endParaRPr lang="en-US" dirty="0" smtClean="0"/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r>
              <a:rPr lang="en-US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://el.wikipedia.org/wiki/%CE%9F%CE%BB%CF%85%CE%BC%CF%80%CE%B9%CE%B1%CE%BA%CE%BF%CE%AF_%</a:t>
            </a:r>
            <a:r>
              <a:rPr lang="en-US" dirty="0" smtClean="0">
                <a:hlinkClick r:id="rId3"/>
              </a:rPr>
              <a:t>CE%91%CE%B3%CF%8E%CE%BD%CE%B5%CF%82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296</Words>
  <Application>Microsoft Office PowerPoint</Application>
  <PresentationFormat>Προβολή στην οθόνη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Αστικό</vt:lpstr>
      <vt:lpstr>Ολυμπιακοί Αγώνες </vt:lpstr>
      <vt:lpstr>Οι πρώτοι Ολυμπιακοί Αγώνες </vt:lpstr>
      <vt:lpstr>Η Ιστορία των Ολυμπιακών αγώνων </vt:lpstr>
      <vt:lpstr>Οι σύγχρονοι Ολυμπιακοί Αγώνες</vt:lpstr>
      <vt:lpstr>Τα Αθλήματα των Ολυμπιακών Αγώνων </vt:lpstr>
      <vt:lpstr>Το Ολυμπιακό Πνεύμα </vt:lpstr>
      <vt:lpstr>Πηγές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Ολυμπιακοί Αγώνες</dc:title>
  <dc:creator>user</dc:creator>
  <cp:lastModifiedBy>user</cp:lastModifiedBy>
  <cp:revision>9</cp:revision>
  <dcterms:created xsi:type="dcterms:W3CDTF">2015-01-24T11:23:43Z</dcterms:created>
  <dcterms:modified xsi:type="dcterms:W3CDTF">2015-01-26T15:01:06Z</dcterms:modified>
</cp:coreProperties>
</file>