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3" autoAdjust="0"/>
  </p:normalViewPr>
  <p:slideViewPr>
    <p:cSldViewPr>
      <p:cViewPr varScale="1">
        <p:scale>
          <a:sx n="75" d="100"/>
          <a:sy n="75" d="100"/>
        </p:scale>
        <p:origin x="-3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5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1533-A805-48F9-8876-DE93292EE0A7}" type="datetimeFigureOut">
              <a:rPr lang="el-GR" smtClean="0"/>
              <a:pPr/>
              <a:t>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21BF-EADC-47A5-B5BF-8CC8888EFB4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016224"/>
          </a:xfrm>
        </p:spPr>
        <p:txBody>
          <a:bodyPr>
            <a:noAutofit/>
          </a:bodyPr>
          <a:lstStyle/>
          <a:p>
            <a:r>
              <a:rPr lang="el-GR" b="1" dirty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Ντύσιμο και οπλισμός την εποχή της Επανάστασης του </a:t>
            </a:r>
            <a:r>
              <a:rPr lang="el-GR" b="1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1821</a:t>
            </a:r>
            <a:endParaRPr lang="el-GR" dirty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3 - Εικόνα" descr="assets_LARGE_t_11761_54024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5184576" cy="3454224"/>
          </a:xfrm>
          <a:prstGeom prst="rect">
            <a:avLst/>
          </a:prstGeom>
        </p:spPr>
      </p:pic>
      <p:pic>
        <p:nvPicPr>
          <p:cNvPr id="5" name="4 - Εικόνα" descr="βασιλιάς Όθων 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772203"/>
            <a:ext cx="2376264" cy="4772751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59632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Άρματα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539552" y="6165304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- Εικόνα" descr="arm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7920880" cy="5430336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331640" y="-99391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Κουμπούρες - </a:t>
            </a:r>
            <a:r>
              <a:rPr lang="el-GR" sz="4000" b="1" dirty="0" err="1" smtClean="0">
                <a:solidFill>
                  <a:srgbClr val="C00000"/>
                </a:solidFill>
              </a:rPr>
              <a:t>Χαρμπί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467544" y="6281936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- Εικόνα" descr="pistoles-xarb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620688"/>
            <a:ext cx="4186464" cy="3744416"/>
          </a:xfrm>
          <a:prstGeom prst="rect">
            <a:avLst/>
          </a:prstGeom>
        </p:spPr>
      </p:pic>
      <p:pic>
        <p:nvPicPr>
          <p:cNvPr id="6" name="5 - Εικόνα" descr="pistol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437112"/>
            <a:ext cx="5760640" cy="1910937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59632" y="332656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Γιαταγάνι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83568" y="6021288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- Εικόνα" descr="giataga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8574300" cy="3303439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95536" y="0"/>
            <a:ext cx="831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Μπελ χατζάρι - Τσεκούρι - Τοπούζι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539552" y="6093296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- Εικόνα" descr="topuzi-tzekouri-xatza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612" y="942975"/>
            <a:ext cx="6962775" cy="497205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03648" y="332656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Σπάθα - Πάλα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83568" y="5949280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- Εικόνα" descr="pal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4098032" cy="3073524"/>
          </a:xfrm>
          <a:prstGeom prst="rect">
            <a:avLst/>
          </a:prstGeom>
        </p:spPr>
      </p:pic>
      <p:pic>
        <p:nvPicPr>
          <p:cNvPr id="6" name="5 - Εικόνα" descr="spat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00808"/>
            <a:ext cx="4680520" cy="351039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59632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Καριοφίλια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11560" y="6281936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- Εικόνα" descr="καριοφίλι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7573719" cy="5400601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47664" y="5934670"/>
            <a:ext cx="5966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Τέλος Παρουσίασης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539552" y="0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- Εικόνα" descr="dupre-salona-1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76672"/>
            <a:ext cx="4047569" cy="5544616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683568" y="6165304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547664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Κεφάλι</a:t>
            </a:r>
            <a:endParaRPr lang="el-GR" sz="4000" b="1" dirty="0">
              <a:solidFill>
                <a:srgbClr val="C00000"/>
              </a:solidFill>
            </a:endParaRPr>
          </a:p>
        </p:txBody>
      </p:sp>
      <p:pic>
        <p:nvPicPr>
          <p:cNvPr id="4" name="3 - Εικόνα" descr="kefalodesm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145" y="692696"/>
            <a:ext cx="7517379" cy="54006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75656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Μαλλιά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11560" y="6165304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- Εικόνα" descr="makrymall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58955"/>
            <a:ext cx="7596952" cy="5578357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03648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Γελέκι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83568" y="6165304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- Εικόνα" descr="δρακος_MAXH MPOGORTSAS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692696"/>
            <a:ext cx="3993323" cy="5482824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03648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Φουστανέλα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11560" y="6165304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- Εικόνα" descr="foustane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7725275" cy="5532294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47664" y="11663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Υποδήματα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83568" y="6165304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- Εικόνα" descr="τσαρούχι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80728"/>
            <a:ext cx="7452828" cy="4968552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03648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Ντουλαμάς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11560" y="6165304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- Εικόνα" descr="omada-atakt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692696"/>
            <a:ext cx="5184576" cy="5534194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331640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err="1" smtClean="0">
                <a:solidFill>
                  <a:srgbClr val="C00000"/>
                </a:solidFill>
              </a:rPr>
              <a:t>Σελλάχι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83568" y="6165304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- Εικόνα" descr="sellax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764704"/>
            <a:ext cx="7441295" cy="5328592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331640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Στολίδια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611560" y="6165304"/>
            <a:ext cx="806043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gradFill>
                    <a:gsLst>
                      <a:gs pos="31000">
                        <a:srgbClr val="FF0000">
                          <a:alpha val="44000"/>
                        </a:srgbClr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Ντύσιμο και οπλισμός την εποχή της Επανάστασης του 1821</a:t>
            </a:r>
            <a:endParaRPr kumimoji="0" lang="el-GR" sz="2400" b="0" i="0" u="none" strike="noStrike" kern="1200" cap="none" spc="0" normalizeH="0" baseline="0" noProof="0" dirty="0" smtClean="0">
              <a:ln>
                <a:gradFill>
                  <a:gsLst>
                    <a:gs pos="31000">
                      <a:srgbClr val="FF0000">
                        <a:alpha val="44000"/>
                      </a:srgb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- Εικόνα" descr="stoli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8285453" cy="5472608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183</Words>
  <Application>Microsoft Office PowerPoint</Application>
  <PresentationFormat>Προβολή στην οθόνη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Ντύσιμο και οπλισμός την εποχή της Επανάστασης του 1821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ΗΛΙΑΣ</dc:creator>
  <cp:lastModifiedBy>ΗΛΙΑΣ</cp:lastModifiedBy>
  <cp:revision>36</cp:revision>
  <dcterms:created xsi:type="dcterms:W3CDTF">2015-03-03T20:07:21Z</dcterms:created>
  <dcterms:modified xsi:type="dcterms:W3CDTF">2015-03-03T23:01:03Z</dcterms:modified>
</cp:coreProperties>
</file>