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custDataLst>
    <p:tags r:id="rId1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9C27-7D15-488A-8DC2-5B418DBF0C38}" type="datetimeFigureOut">
              <a:rPr lang="el-GR" smtClean="0"/>
              <a:t>30/04/2015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C98-59AA-4B87-98EC-8ED7CD42415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9C27-7D15-488A-8DC2-5B418DBF0C38}" type="datetimeFigureOut">
              <a:rPr lang="el-GR" smtClean="0"/>
              <a:t>30/04/2015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C98-59AA-4B87-98EC-8ED7CD42415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9C27-7D15-488A-8DC2-5B418DBF0C38}" type="datetimeFigureOut">
              <a:rPr lang="el-GR" smtClean="0"/>
              <a:t>30/04/2015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C98-59AA-4B87-98EC-8ED7CD42415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9C27-7D15-488A-8DC2-5B418DBF0C38}" type="datetimeFigureOut">
              <a:rPr lang="el-GR" smtClean="0"/>
              <a:t>30/04/2015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C98-59AA-4B87-98EC-8ED7CD42415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9C27-7D15-488A-8DC2-5B418DBF0C38}" type="datetimeFigureOut">
              <a:rPr lang="el-GR" smtClean="0"/>
              <a:t>30/04/2015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C98-59AA-4B87-98EC-8ED7CD42415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9C27-7D15-488A-8DC2-5B418DBF0C38}" type="datetimeFigureOut">
              <a:rPr lang="el-GR" smtClean="0"/>
              <a:t>30/04/2015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C98-59AA-4B87-98EC-8ED7CD42415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9C27-7D15-488A-8DC2-5B418DBF0C38}" type="datetimeFigureOut">
              <a:rPr lang="el-GR" smtClean="0"/>
              <a:t>30/04/2015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C98-59AA-4B87-98EC-8ED7CD42415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9C27-7D15-488A-8DC2-5B418DBF0C38}" type="datetimeFigureOut">
              <a:rPr lang="el-GR" smtClean="0"/>
              <a:t>30/04/2015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C98-59AA-4B87-98EC-8ED7CD42415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9C27-7D15-488A-8DC2-5B418DBF0C38}" type="datetimeFigureOut">
              <a:rPr lang="el-GR" smtClean="0"/>
              <a:t>30/04/2015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C98-59AA-4B87-98EC-8ED7CD42415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9C27-7D15-488A-8DC2-5B418DBF0C38}" type="datetimeFigureOut">
              <a:rPr lang="el-GR" smtClean="0"/>
              <a:t>30/04/2015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C98-59AA-4B87-98EC-8ED7CD42415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9C27-7D15-488A-8DC2-5B418DBF0C38}" type="datetimeFigureOut">
              <a:rPr lang="el-GR" smtClean="0"/>
              <a:t>30/04/2015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C98-59AA-4B87-98EC-8ED7CD42415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39C27-7D15-488A-8DC2-5B418DBF0C38}" type="datetimeFigureOut">
              <a:rPr lang="el-GR" smtClean="0"/>
              <a:t>30/04/2015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3BC98-59AA-4B87-98EC-8ED7CD42415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«Ένας αριθμός»</a:t>
            </a:r>
            <a:br>
              <a:rPr lang="el-GR" dirty="0" smtClean="0"/>
            </a:br>
            <a:r>
              <a:rPr lang="el-GR" dirty="0" smtClean="0"/>
              <a:t>Α. </a:t>
            </a:r>
            <a:r>
              <a:rPr lang="el-GR" dirty="0" err="1" smtClean="0"/>
              <a:t>Τσέχωφ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Κοψαχείλη Παρασκευή – Ελένη</a:t>
            </a:r>
          </a:p>
          <a:p>
            <a:r>
              <a:rPr lang="el-GR" dirty="0" smtClean="0"/>
              <a:t>Β2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kopsahili1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195736" y="0"/>
            <a:ext cx="49865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kopsahili2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kopsahili3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195736" y="0"/>
            <a:ext cx="49865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kopsahili4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051720" y="0"/>
            <a:ext cx="49865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kopsahili5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267744" y="0"/>
            <a:ext cx="49865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kopsahili6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kopsahili7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051720" y="0"/>
            <a:ext cx="49865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7ceb7e61315b71801d573a9f638cc2ab5b7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</Words>
  <Application>Microsoft Office PowerPoint</Application>
  <PresentationFormat>Προβολή στην οθόνη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«Ένας αριθμός» Α. Τσέχωφ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«Ένας αριθμός» Α. Τσέχωφ</dc:title>
  <dc:creator>user2</dc:creator>
  <cp:lastModifiedBy>user2</cp:lastModifiedBy>
  <cp:revision>2</cp:revision>
  <dcterms:created xsi:type="dcterms:W3CDTF">2015-04-30T09:58:56Z</dcterms:created>
  <dcterms:modified xsi:type="dcterms:W3CDTF">2015-04-30T10:05:36Z</dcterms:modified>
</cp:coreProperties>
</file>