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EEAF-7E5E-41EC-AFAE-982D15BA1A37}" type="datetimeFigureOut">
              <a:rPr lang="el-GR" smtClean="0"/>
              <a:t>28/4/2015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C866-E891-4682-989D-25D8DEAF5F2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ΧΡΙ-ΑΜΦΙΠΟΛΗ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7" y="0"/>
            <a:ext cx="91060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6"/>
            <a:ext cx="7072362" cy="53042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ΧΡΙ-ΑΜΦΙΠΟΛΗ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40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ρχείο λήψη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4191030" cy="3143272"/>
          </a:xfrm>
          <a:prstGeom prst="rect">
            <a:avLst/>
          </a:prstGeom>
        </p:spPr>
      </p:pic>
      <p:pic>
        <p:nvPicPr>
          <p:cNvPr id="3" name="2 - Εικόνα" descr="pvew201409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29718" cy="6700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my_stat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500857" cy="6487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Sfigga_Nax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7048529" cy="52921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mfipol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ela-kotaridi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0"/>
            <a:ext cx="67008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mfipoli47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781050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amfipoli-anaskafes-570-800x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85860"/>
            <a:ext cx="7620000" cy="4238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Προβολή στην οθόνη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GEORGE</dc:creator>
  <cp:lastModifiedBy>GEORGE</cp:lastModifiedBy>
  <cp:revision>1</cp:revision>
  <dcterms:created xsi:type="dcterms:W3CDTF">2015-04-28T19:26:33Z</dcterms:created>
  <dcterms:modified xsi:type="dcterms:W3CDTF">2015-04-28T19:33:43Z</dcterms:modified>
</cp:coreProperties>
</file>