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AF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2E83-C337-4343-BD35-33D162BB3D16}" type="datetimeFigureOut">
              <a:rPr lang="el-GR" smtClean="0"/>
              <a:pPr/>
              <a:t>21/4/2015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3C8E-0157-4A1F-86EC-7274F8A6F7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2E83-C337-4343-BD35-33D162BB3D16}" type="datetimeFigureOut">
              <a:rPr lang="el-GR" smtClean="0"/>
              <a:pPr/>
              <a:t>21/4/2015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3C8E-0157-4A1F-86EC-7274F8A6F7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2E83-C337-4343-BD35-33D162BB3D16}" type="datetimeFigureOut">
              <a:rPr lang="el-GR" smtClean="0"/>
              <a:pPr/>
              <a:t>21/4/2015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3C8E-0157-4A1F-86EC-7274F8A6F7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2E83-C337-4343-BD35-33D162BB3D16}" type="datetimeFigureOut">
              <a:rPr lang="el-GR" smtClean="0"/>
              <a:pPr/>
              <a:t>21/4/2015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3C8E-0157-4A1F-86EC-7274F8A6F7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2E83-C337-4343-BD35-33D162BB3D16}" type="datetimeFigureOut">
              <a:rPr lang="el-GR" smtClean="0"/>
              <a:pPr/>
              <a:t>21/4/2015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3C8E-0157-4A1F-86EC-7274F8A6F7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2E83-C337-4343-BD35-33D162BB3D16}" type="datetimeFigureOut">
              <a:rPr lang="el-GR" smtClean="0"/>
              <a:pPr/>
              <a:t>21/4/2015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3C8E-0157-4A1F-86EC-7274F8A6F7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2E83-C337-4343-BD35-33D162BB3D16}" type="datetimeFigureOut">
              <a:rPr lang="el-GR" smtClean="0"/>
              <a:pPr/>
              <a:t>21/4/2015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3C8E-0157-4A1F-86EC-7274F8A6F7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2E83-C337-4343-BD35-33D162BB3D16}" type="datetimeFigureOut">
              <a:rPr lang="el-GR" smtClean="0"/>
              <a:pPr/>
              <a:t>21/4/2015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3C8E-0157-4A1F-86EC-7274F8A6F7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2E83-C337-4343-BD35-33D162BB3D16}" type="datetimeFigureOut">
              <a:rPr lang="el-GR" smtClean="0"/>
              <a:pPr/>
              <a:t>21/4/2015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3C8E-0157-4A1F-86EC-7274F8A6F7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2E83-C337-4343-BD35-33D162BB3D16}" type="datetimeFigureOut">
              <a:rPr lang="el-GR" smtClean="0"/>
              <a:pPr/>
              <a:t>21/4/2015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3C8E-0157-4A1F-86EC-7274F8A6F7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2E83-C337-4343-BD35-33D162BB3D16}" type="datetimeFigureOut">
              <a:rPr lang="el-GR" smtClean="0"/>
              <a:pPr/>
              <a:t>21/4/2015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3C8E-0157-4A1F-86EC-7274F8A6F7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B2E83-C337-4343-BD35-33D162BB3D16}" type="datetimeFigureOut">
              <a:rPr lang="el-GR" smtClean="0"/>
              <a:pPr/>
              <a:t>21/4/2015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D3C8E-0157-4A1F-86EC-7274F8A6F7C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/index.php?title=%CE%A4%CF%81%CE%B7%CF%84%CF%8C%CF%82&amp;action=edit&amp;redlink=1" TargetMode="External"/><Relationship Id="rId2" Type="http://schemas.openxmlformats.org/officeDocument/2006/relationships/hyperlink" Target="http://el.wikipedia.org/wiki/%CE%91%CF%81%CE%B3%CE%BF%CE%BB%CE%AF%CE%B4%CE%B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l.wikipedia.org/wiki/%CE%8C%CE%BC%CE%B7%CF%81%CE%BF%CF%8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PROJECT-&#924;&#933;&#922;&#919;&#925;&#917;&#931;\&#924;&#933;&#922;&#919;&#925;&#917;&#931;%20-%20MYCENAE%20-%20GREECE%20(Low)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PROJECT-&#924;&#933;&#922;&#919;&#925;&#917;&#931;\&#924;&#933;&#922;&#919;&#925;&#913;&#921;%20MYCENAE%20&#924;&#933;&#922;&#919;&#925;&#917;&#931;%20(Low)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u="sng" dirty="0" smtClean="0"/>
              <a:t>ΘΕΜΑ</a:t>
            </a:r>
            <a:r>
              <a:rPr lang="el-GR" b="1" u="sng" dirty="0"/>
              <a:t>-</a:t>
            </a:r>
            <a:r>
              <a:rPr lang="en-US" b="1" u="sng" dirty="0" smtClean="0"/>
              <a:t>PROJECT</a:t>
            </a:r>
            <a:r>
              <a:rPr lang="el-GR" b="1" u="sng" dirty="0" smtClean="0"/>
              <a:t/>
            </a:r>
            <a:br>
              <a:rPr lang="el-GR" b="1" u="sng" dirty="0" smtClean="0"/>
            </a:br>
            <a:r>
              <a:rPr lang="el-GR" b="1" u="sng" dirty="0" smtClean="0"/>
              <a:t>ΜΥΚΗΝΕΣ </a:t>
            </a:r>
            <a:endParaRPr lang="el-GR" b="1" u="sng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r>
              <a:rPr lang="el-GR" b="1" u="sng" dirty="0" smtClean="0">
                <a:solidFill>
                  <a:srgbClr val="00B0F0"/>
                </a:solidFill>
              </a:rPr>
              <a:t>ΟΝΟΜΑΤΑ</a:t>
            </a:r>
            <a:endParaRPr lang="el-GR" b="1" u="sng" dirty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b="1" u="sng" dirty="0" smtClean="0">
                <a:solidFill>
                  <a:srgbClr val="00B0F0"/>
                </a:solidFill>
              </a:rPr>
              <a:t>ΑΡΒΑΝΙΤΗ ΑΘΑΝΑΣΙΑ</a:t>
            </a:r>
          </a:p>
          <a:p>
            <a:pPr>
              <a:buFont typeface="Arial" pitchFamily="34" charset="0"/>
              <a:buChar char="•"/>
            </a:pPr>
            <a:r>
              <a:rPr lang="el-GR" b="1" u="sng" dirty="0" smtClean="0">
                <a:solidFill>
                  <a:srgbClr val="00B0F0"/>
                </a:solidFill>
              </a:rPr>
              <a:t>ΑΡΣΕΝΗ ΒΑΣΙΛΙΝΑ</a:t>
            </a:r>
          </a:p>
          <a:p>
            <a:pPr>
              <a:buFont typeface="Arial" pitchFamily="34" charset="0"/>
              <a:buChar char="•"/>
            </a:pPr>
            <a:r>
              <a:rPr lang="el-GR" b="1" u="sng" dirty="0" smtClean="0">
                <a:solidFill>
                  <a:srgbClr val="00B0F0"/>
                </a:solidFill>
              </a:rPr>
              <a:t>ΓΕΩΡΓΟΛΙΟΥ ΕΙΡΗΝΗ </a:t>
            </a:r>
          </a:p>
          <a:p>
            <a:pPr>
              <a:buFont typeface="Arial" pitchFamily="34" charset="0"/>
              <a:buChar char="•"/>
            </a:pPr>
            <a:r>
              <a:rPr lang="el-GR" b="1" u="sng" dirty="0" smtClean="0">
                <a:solidFill>
                  <a:srgbClr val="00B0F0"/>
                </a:solidFill>
              </a:rPr>
              <a:t>ΖΑΜΠΡΑ ΡΕΒΕΚΚΑ</a:t>
            </a:r>
            <a:endParaRPr lang="el-GR" b="1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>
                <a:alpha val="16000"/>
              </a:srgbClr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/>
              <a:t>ΛΙΓΑ ΛΟΓΙΑ ΓΙΑ ΤΙΣ ΜΥΚΗΝΕΣ</a:t>
            </a:r>
            <a:endParaRPr lang="el-GR" b="1" u="sng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</a:t>
            </a:r>
            <a:r>
              <a:rPr lang="el-GR" b="1" dirty="0" smtClean="0"/>
              <a:t>Μυκήνες</a:t>
            </a:r>
            <a:r>
              <a:rPr lang="el-GR" dirty="0" smtClean="0"/>
              <a:t> (</a:t>
            </a:r>
            <a:r>
              <a:rPr lang="el-GR" dirty="0" err="1" smtClean="0"/>
              <a:t>Μυκήναι</a:t>
            </a:r>
            <a:r>
              <a:rPr lang="el-GR" dirty="0" smtClean="0"/>
              <a:t>, Μυκήνη) ήταν αρχαία πόλη της </a:t>
            </a:r>
            <a:r>
              <a:rPr lang="el-GR" dirty="0" smtClean="0">
                <a:hlinkClick r:id="rId2" tooltip="Αργολίδα"/>
              </a:rPr>
              <a:t>Αργολίδας</a:t>
            </a:r>
            <a:r>
              <a:rPr lang="el-GR" dirty="0" smtClean="0"/>
              <a:t> κοντά στο βουνό </a:t>
            </a:r>
            <a:r>
              <a:rPr lang="el-GR" dirty="0" err="1" smtClean="0">
                <a:hlinkClick r:id="rId3" tooltip="Τρητός (δεν έχει γραφτεί ακόμα)"/>
              </a:rPr>
              <a:t>Τρητός</a:t>
            </a:r>
            <a:r>
              <a:rPr lang="el-GR" dirty="0" smtClean="0"/>
              <a:t> κι απέναντι απ' τον Αργολικό κόλπο. Ο αρχαιολογικός χώρος των Μυκηνών βρίσκεται περίπου 90 χιλιόμετρα νοτιοδυτικά της Αθήνας, στη βορειοανατολική Πελοπόννησο Πρώτος ο </a:t>
            </a:r>
            <a:r>
              <a:rPr lang="el-GR" dirty="0" smtClean="0">
                <a:hlinkClick r:id="rId4" tooltip="Όμηρος"/>
              </a:rPr>
              <a:t>Όμηρος</a:t>
            </a:r>
            <a:r>
              <a:rPr lang="el-GR" dirty="0" smtClean="0"/>
              <a:t> αναφέρει την πόλη περιγράφοντάς την με τα λόγια «ευρυαγυιναν.</a:t>
            </a:r>
            <a:endParaRPr lang="el-GR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ΕΙΚΟΝΕΣ ΜΥΚΗΝΩΝ</a:t>
            </a:r>
            <a:endParaRPr lang="el-GR" dirty="0"/>
          </a:p>
        </p:txBody>
      </p:sp>
      <p:pic>
        <p:nvPicPr>
          <p:cNvPr id="4" name="3 - Θέση περιεχομένου" descr="Πύλη-λεόντων_Μυκήνες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428736"/>
            <a:ext cx="3500462" cy="4991952"/>
          </a:xfrm>
        </p:spPr>
      </p:pic>
      <p:pic>
        <p:nvPicPr>
          <p:cNvPr id="5" name="4 - Εικόνα" descr="380px-Treasure_of_Atre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1214422"/>
            <a:ext cx="4826000" cy="26432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</p:pic>
      <p:pic>
        <p:nvPicPr>
          <p:cNvPr id="6" name="5 - Εικόνα" descr="978999746408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4071942"/>
            <a:ext cx="4286280" cy="2571768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ΕΙΚΟΝΕΣ ΜΥΚΗΝΩΝ</a:t>
            </a:r>
            <a:endParaRPr lang="el-GR" dirty="0"/>
          </a:p>
        </p:txBody>
      </p:sp>
      <p:pic>
        <p:nvPicPr>
          <p:cNvPr id="4" name="3 - Θέση περιεχομένου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357298"/>
            <a:ext cx="3714776" cy="3574596"/>
          </a:xfrm>
        </p:spPr>
      </p:pic>
      <p:pic>
        <p:nvPicPr>
          <p:cNvPr id="6" name="5 - Εικόνα" descr="837698512_3f05493a7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357298"/>
            <a:ext cx="4357718" cy="3214710"/>
          </a:xfrm>
          <a:prstGeom prst="rect">
            <a:avLst/>
          </a:prstGeom>
        </p:spPr>
      </p:pic>
      <p:pic>
        <p:nvPicPr>
          <p:cNvPr id="7" name="6 - Εικόνα" descr="1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4691064"/>
            <a:ext cx="7467600" cy="2166936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40000">
              <a:srgbClr val="DCEBF5">
                <a:alpha val="62000"/>
              </a:srgbClr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18900000" scaled="0"/>
          </a:gradFill>
        </p:spPr>
        <p:txBody>
          <a:bodyPr>
            <a:normAutofit fontScale="90000"/>
          </a:bodyPr>
          <a:lstStyle/>
          <a:p>
            <a:r>
              <a:rPr lang="el-GR" dirty="0" smtClean="0"/>
              <a:t>ΑΛΛΕΣ ΕΙΚΟΝΕΣ ΜΥΚΗΝΩΝ(ΕΣΩΤΕΡΙΚΟ)</a:t>
            </a:r>
            <a:endParaRPr lang="el-GR" dirty="0"/>
          </a:p>
        </p:txBody>
      </p:sp>
      <p:pic>
        <p:nvPicPr>
          <p:cNvPr id="4" name="3 - Θέση περιεχομένου" descr="mikin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152" y="1600200"/>
            <a:ext cx="3625657" cy="2900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- Εικόνα" descr="image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571611"/>
            <a:ext cx="4071934" cy="3000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- Εικόνα" descr="mycenae-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714884"/>
            <a:ext cx="3857620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- Εικόνα" descr="μυκηνες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4643446"/>
            <a:ext cx="4705350" cy="2071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- Βέλος προς τα κάτω"/>
          <p:cNvSpPr/>
          <p:nvPr/>
        </p:nvSpPr>
        <p:spPr>
          <a:xfrm>
            <a:off x="7215206" y="285728"/>
            <a:ext cx="1571636" cy="1285884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ΘΩΛΟΤΟΙ ΤΑΦΟΙ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ΒΙΝΤΕΟ ΜΥΚΗΝΩΝ</a:t>
            </a:r>
            <a:endParaRPr lang="el-GR" dirty="0"/>
          </a:p>
        </p:txBody>
      </p:sp>
      <p:pic>
        <p:nvPicPr>
          <p:cNvPr id="4" name="ΜΥΚΗΝΕΣ - MYCENAE - GREECE (Low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2000240"/>
            <a:ext cx="8358246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/>
              <a:t>ΒΙΝΤΕΟ</a:t>
            </a:r>
            <a:endParaRPr lang="el-GR" b="1" u="sng" dirty="0"/>
          </a:p>
        </p:txBody>
      </p:sp>
      <p:pic>
        <p:nvPicPr>
          <p:cNvPr id="4" name="ΜΥΚΗΝΑΙ MYCENAE ΜΥΚΗΝΕΣ (Low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1500174"/>
            <a:ext cx="8072494" cy="471490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u="sng" dirty="0" smtClean="0"/>
              <a:t>ΤΕΛΟΣ ΠΑΡΟΥΣΙΑΣΗΣ</a:t>
            </a:r>
            <a:endParaRPr lang="el-GR" b="1" i="1" u="sng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u="sng" dirty="0" smtClean="0"/>
              <a:t>ΟΝΟΜΑΤΑ ΔΗΜΙΟΥΡΓΩΝ ΤΗΣ ΠΑΡΟΥΣΙΑΣΗΣ</a:t>
            </a:r>
            <a:endParaRPr lang="el-GR" b="1" u="sng" dirty="0"/>
          </a:p>
        </p:txBody>
      </p:sp>
      <p:sp>
        <p:nvSpPr>
          <p:cNvPr id="5" name="4 - Ορθογώνιο"/>
          <p:cNvSpPr/>
          <p:nvPr/>
        </p:nvSpPr>
        <p:spPr>
          <a:xfrm>
            <a:off x="2286000" y="269033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l-GR" sz="3200" b="1" u="sng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ΑΡΒΑΝΙΤΗ </a:t>
            </a:r>
            <a:r>
              <a:rPr lang="el-GR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ΑΘΑΝΑΣΙΑ</a:t>
            </a:r>
          </a:p>
          <a:p>
            <a:pPr algn="ctr">
              <a:buFont typeface="Arial" pitchFamily="34" charset="0"/>
              <a:buChar char="•"/>
            </a:pPr>
            <a:r>
              <a:rPr lang="el-GR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ΑΡΣΕΝΗ ΒΑΣΙΛΙΝΑ</a:t>
            </a:r>
          </a:p>
          <a:p>
            <a:pPr algn="ctr">
              <a:buFont typeface="Arial" pitchFamily="34" charset="0"/>
              <a:buChar char="•"/>
            </a:pPr>
            <a:r>
              <a:rPr lang="el-GR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ΓΕΩΡΓΟΛΙΟΥ ΕΙΡΗΝΗ </a:t>
            </a:r>
          </a:p>
          <a:p>
            <a:pPr algn="ctr">
              <a:buFont typeface="Arial" pitchFamily="34" charset="0"/>
              <a:buChar char="•"/>
            </a:pPr>
            <a:r>
              <a:rPr lang="el-GR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ΖΑΜΠΡΑ ΡΕΒΕΚΚΑ</a:t>
            </a:r>
            <a:endParaRPr lang="el-GR" sz="32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97</Words>
  <Application>Microsoft Office PowerPoint</Application>
  <PresentationFormat>Προβολή στην οθόνη (4:3)</PresentationFormat>
  <Paragraphs>20</Paragraphs>
  <Slides>8</Slides>
  <Notes>0</Notes>
  <HiddenSlides>0</HiddenSlides>
  <MMClips>2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ΘΕΜΑ-PROJECT ΜΥΚΗΝΕΣ </vt:lpstr>
      <vt:lpstr>ΛΙΓΑ ΛΟΓΙΑ ΓΙΑ ΤΙΣ ΜΥΚΗΝΕΣ</vt:lpstr>
      <vt:lpstr>ΕΙΚΟΝΕΣ ΜΥΚΗΝΩΝ</vt:lpstr>
      <vt:lpstr>ΕΙΚΟΝΕΣ ΜΥΚΗΝΩΝ</vt:lpstr>
      <vt:lpstr>ΑΛΛΕΣ ΕΙΚΟΝΕΣ ΜΥΚΗΝΩΝ(ΕΣΩΤΕΡΙΚΟ)</vt:lpstr>
      <vt:lpstr>ΒΙΝΤΕΟ ΜΥΚΗΝΩΝ</vt:lpstr>
      <vt:lpstr>ΒΙΝΤΕΟ</vt:lpstr>
      <vt:lpstr>ΤΕΛΟΣ ΠΑΡΟΥΣΙΑΣΗΣ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ΘΕΜΑ-PROJECT ΜΥΚΗΝΕΣ</dc:title>
  <dc:creator>Windows User</dc:creator>
  <cp:lastModifiedBy>Windows User</cp:lastModifiedBy>
  <cp:revision>13</cp:revision>
  <dcterms:created xsi:type="dcterms:W3CDTF">2015-04-10T15:52:32Z</dcterms:created>
  <dcterms:modified xsi:type="dcterms:W3CDTF">2015-04-21T20:51:42Z</dcterms:modified>
</cp:coreProperties>
</file>