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77" r:id="rId6"/>
    <p:sldId id="260" r:id="rId7"/>
    <p:sldId id="276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5" r:id="rId18"/>
    <p:sldId id="270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2113-40F0-476B-B9F3-A9A33663917F}" type="datetimeFigureOut">
              <a:rPr lang="el-GR" smtClean="0"/>
              <a:pPr/>
              <a:t>05/05/2015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FA90-CBA7-4E61-96DB-7341D8C4716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2113-40F0-476B-B9F3-A9A33663917F}" type="datetimeFigureOut">
              <a:rPr lang="el-GR" smtClean="0"/>
              <a:pPr/>
              <a:t>05/05/2015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FA90-CBA7-4E61-96DB-7341D8C4716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2113-40F0-476B-B9F3-A9A33663917F}" type="datetimeFigureOut">
              <a:rPr lang="el-GR" smtClean="0"/>
              <a:pPr/>
              <a:t>05/05/2015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FA90-CBA7-4E61-96DB-7341D8C4716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2113-40F0-476B-B9F3-A9A33663917F}" type="datetimeFigureOut">
              <a:rPr lang="el-GR" smtClean="0"/>
              <a:pPr/>
              <a:t>05/05/2015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FA90-CBA7-4E61-96DB-7341D8C4716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2113-40F0-476B-B9F3-A9A33663917F}" type="datetimeFigureOut">
              <a:rPr lang="el-GR" smtClean="0"/>
              <a:pPr/>
              <a:t>05/05/2015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FA90-CBA7-4E61-96DB-7341D8C4716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2113-40F0-476B-B9F3-A9A33663917F}" type="datetimeFigureOut">
              <a:rPr lang="el-GR" smtClean="0"/>
              <a:pPr/>
              <a:t>05/05/2015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FA90-CBA7-4E61-96DB-7341D8C4716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2113-40F0-476B-B9F3-A9A33663917F}" type="datetimeFigureOut">
              <a:rPr lang="el-GR" smtClean="0"/>
              <a:pPr/>
              <a:t>05/05/2015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FA90-CBA7-4E61-96DB-7341D8C4716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2113-40F0-476B-B9F3-A9A33663917F}" type="datetimeFigureOut">
              <a:rPr lang="el-GR" smtClean="0"/>
              <a:pPr/>
              <a:t>05/05/2015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FA90-CBA7-4E61-96DB-7341D8C4716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2113-40F0-476B-B9F3-A9A33663917F}" type="datetimeFigureOut">
              <a:rPr lang="el-GR" smtClean="0"/>
              <a:pPr/>
              <a:t>05/05/2015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FA90-CBA7-4E61-96DB-7341D8C4716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2113-40F0-476B-B9F3-A9A33663917F}" type="datetimeFigureOut">
              <a:rPr lang="el-GR" smtClean="0"/>
              <a:pPr/>
              <a:t>05/05/2015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FA90-CBA7-4E61-96DB-7341D8C4716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2113-40F0-476B-B9F3-A9A33663917F}" type="datetimeFigureOut">
              <a:rPr lang="el-GR" smtClean="0"/>
              <a:pPr/>
              <a:t>05/05/2015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FA90-CBA7-4E61-96DB-7341D8C4716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D2113-40F0-476B-B9F3-A9A33663917F}" type="datetimeFigureOut">
              <a:rPr lang="el-GR" smtClean="0"/>
              <a:pPr/>
              <a:t>05/05/2015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3FA90-CBA7-4E61-96DB-7341D8C4716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ΑΝΑΠΑΡΑΣΤΑΣΗ ΤΟΥ ΣΥΜΠΛΕΓΜΑΤΟΣ ΤΩΝ ΚΤΗΡΙΩΝ ΤΗΣ ΑΚΡΟΠΟΛΗΣ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482" name="Picture 2" descr="http://3.bp.blogspot.com/-GdFMlPJjuDg/VPAzS8buWFI/AAAAAAAAoco/ELFiMOKA1yw/s1600/Screenshot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8072493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ΔΥΤΙΚΟ ΑΕΤΩΜΑ</a:t>
            </a:r>
            <a:endParaRPr lang="el-GR" b="1" dirty="0"/>
          </a:p>
        </p:txBody>
      </p:sp>
      <p:pic>
        <p:nvPicPr>
          <p:cNvPr id="4" name="3 - Θέση περιεχομένου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18815"/>
            <a:ext cx="8229600" cy="268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ΔΥΤΙΚΟ ΑΕΤΩΜΑ</a:t>
            </a:r>
            <a:endParaRPr lang="el-GR" b="1" dirty="0"/>
          </a:p>
        </p:txBody>
      </p:sp>
      <p:pic>
        <p:nvPicPr>
          <p:cNvPr id="4" name="3 - Θέση περιεχομένου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99434"/>
            <a:ext cx="8229600" cy="252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ΔΩΡΙΚΟΣ ΚΙΟΝΑΣ</a:t>
            </a:r>
            <a:endParaRPr lang="el-GR" b="1" dirty="0"/>
          </a:p>
        </p:txBody>
      </p:sp>
      <p:pic>
        <p:nvPicPr>
          <p:cNvPr id="4" name="3 - Θέση περιεχομένου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285992"/>
            <a:ext cx="2322576" cy="315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7575" y="1900237"/>
            <a:ext cx="222885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071678"/>
            <a:ext cx="23336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ΠΑΡΘΕΝΩΝΑΣ ΑΡΙΣΤΕΡΟ ΜΕΡΟΣ ΔΥΤΙΚΗΣ ΠΡΟΣΟΨΗΣ</a:t>
            </a:r>
            <a:endParaRPr lang="el-GR" b="1" dirty="0"/>
          </a:p>
        </p:txBody>
      </p:sp>
      <p:pic>
        <p:nvPicPr>
          <p:cNvPr id="4" name="3 - Θέση περιεχομένου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35450" y="1600200"/>
            <a:ext cx="28730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357554" y="274638"/>
            <a:ext cx="5329246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ΣΧΕΔΙΑ ΟΠΤΙΚΗΣ ΔΙΟΡΘΩΣΗΣ 4-5</a:t>
            </a:r>
            <a:endParaRPr lang="el-GR" dirty="0"/>
          </a:p>
        </p:txBody>
      </p:sp>
      <p:pic>
        <p:nvPicPr>
          <p:cNvPr id="4" name="3 - Θέση περιεχομένου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"/>
            <a:ext cx="2993853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- Εικόνα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57628"/>
            <a:ext cx="364807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Εικόνα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2500306"/>
            <a:ext cx="46386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428628"/>
          </a:xfrm>
        </p:spPr>
        <p:txBody>
          <a:bodyPr>
            <a:noAutofit/>
          </a:bodyPr>
          <a:lstStyle/>
          <a:p>
            <a:r>
              <a:rPr lang="el-GR" sz="3600" dirty="0" smtClean="0"/>
              <a:t>Η ΚΑΜΠΥΛΩΣΗ ΤΩΝ ΟΡΙΖΟΝΤΙΩΝ ΓΡΑΜΜΩΝ ΚΑΙ Η ΠΡΟΣ ΤΑ ΕΣΩ ΚΛΙΣΗ ΤΩΝ ΕΞΩΤΕΡΙΚΩΝ ΚΙΟΝΩΝ ΤΟΥ ΠΑΡΘΕΝΩΝΑ</a:t>
            </a:r>
            <a:endParaRPr lang="el-GR" sz="3600" dirty="0"/>
          </a:p>
        </p:txBody>
      </p:sp>
      <p:pic>
        <p:nvPicPr>
          <p:cNvPr id="4" name="3 - Θέση περιεχομένου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28804"/>
            <a:ext cx="5286411" cy="482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ΔΥΤΙΚΗ  ΠΡΟΣΟΨΗ ΜΕ ΤΙΣ ΜΕΤΟΠΕΣ.ΕΣΩΤΕΡΙΚΑ Η ΔΥΤΙΚΗ ΖΩΦΟΡΟΣ</a:t>
            </a:r>
            <a:endParaRPr lang="el-GR" dirty="0"/>
          </a:p>
        </p:txBody>
      </p:sp>
      <p:pic>
        <p:nvPicPr>
          <p:cNvPr id="4" name="3 - Θέση περιεχομένου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14554"/>
            <a:ext cx="8229600" cy="438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ΝΟΤΙΑ  ΜΕΤΟΠΗ ,ΝΔ ΓΩΝΙΑ ΠΑΡΘΕΝΩΝΑ</a:t>
            </a:r>
            <a:endParaRPr lang="el-GR" sz="4000" dirty="0"/>
          </a:p>
        </p:txBody>
      </p:sp>
      <p:pic>
        <p:nvPicPr>
          <p:cNvPr id="4" name="3 - Θέση περιεχομένου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9" y="1000108"/>
            <a:ext cx="721523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ΠΥΡΚΑΓΙΑ ΤΟΥ ΠΑΡΘΕΝΩΝΑ </a:t>
            </a:r>
            <a:br>
              <a:rPr lang="el-GR" b="1" dirty="0" smtClean="0"/>
            </a:br>
            <a:r>
              <a:rPr lang="el-GR" b="1" dirty="0" smtClean="0"/>
              <a:t>ΤΟ 267 Μ.Χ.</a:t>
            </a:r>
            <a:endParaRPr lang="el-GR" b="1" dirty="0"/>
          </a:p>
        </p:txBody>
      </p:sp>
      <p:pic>
        <p:nvPicPr>
          <p:cNvPr id="4" name="3 - Θέση περιεχομένου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06311" y="1600200"/>
            <a:ext cx="453137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ΜΕΤΑΤΡΟΠΗ ΣΕ ΧΡΙΣΤΙΑΝΙΚΗ ΕΚΚΛΗΣΙΑ</a:t>
            </a:r>
            <a:endParaRPr lang="el-GR" b="1" dirty="0"/>
          </a:p>
        </p:txBody>
      </p:sp>
      <p:pic>
        <p:nvPicPr>
          <p:cNvPr id="4" name="3 - Θέση περιεχομένου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6788" y="1600200"/>
            <a:ext cx="561042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571480"/>
            <a:ext cx="6400800" cy="857256"/>
          </a:xfrm>
        </p:spPr>
        <p:txBody>
          <a:bodyPr/>
          <a:lstStyle/>
          <a:p>
            <a:r>
              <a:rPr lang="el-GR" b="1" dirty="0" smtClean="0"/>
              <a:t>ΠΑΡΘΕΝΩΝΑΣ</a:t>
            </a:r>
            <a:endParaRPr lang="el-GR" b="1" dirty="0"/>
          </a:p>
        </p:txBody>
      </p:sp>
      <p:pic>
        <p:nvPicPr>
          <p:cNvPr id="5" name="4 - Εικόν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1643050"/>
            <a:ext cx="880110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ΜΙΚΡΟ ΤΖΑΜΙ ΣΤΟ ΕΣΩΤΕΡΙΚΟ ΤΟΥ ΝΑΟΥ</a:t>
            </a:r>
            <a:endParaRPr lang="el-GR" b="1" dirty="0"/>
          </a:p>
        </p:txBody>
      </p:sp>
      <p:pic>
        <p:nvPicPr>
          <p:cNvPr id="4" name="3 - Θέση περιεχομένου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139" y="1600200"/>
            <a:ext cx="785972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Ο ΠΑΡΘΕΝΩΝΑΣ ΩΣ ΟΘΩΜΑΝΙΚΟ ΤΕΜΕΝΟΣ</a:t>
            </a:r>
            <a:endParaRPr lang="el-GR" b="1" dirty="0"/>
          </a:p>
        </p:txBody>
      </p:sp>
      <p:pic>
        <p:nvPicPr>
          <p:cNvPr id="4" name="3 - Θέση περιεχομένου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66672" y="1693005"/>
            <a:ext cx="6010656" cy="434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ΚΑΤΑΣΤΡΟΦΗ ΑΠΟ ΤΟ ΜΟΡΟΖΙΝΙ</a:t>
            </a:r>
            <a:endParaRPr lang="el-GR" b="1" dirty="0"/>
          </a:p>
        </p:txBody>
      </p:sp>
      <p:pic>
        <p:nvPicPr>
          <p:cNvPr id="4" name="3 - Θέση περιεχομένου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51783" y="1600200"/>
            <a:ext cx="624043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ΚΑΤΟΨΗ ΤΟΥ ΠΑΡΘΕΝΩΝΑ</a:t>
            </a:r>
            <a:endParaRPr lang="el-GR" b="1" dirty="0"/>
          </a:p>
        </p:txBody>
      </p:sp>
      <p:pic>
        <p:nvPicPr>
          <p:cNvPr id="4" name="3 - Θέση περιεχομένου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6176" y="2034381"/>
            <a:ext cx="785164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ΑΓΑΛΜΑ ΤΗΣ ΑΘΗΝΑΣ</a:t>
            </a:r>
            <a:endParaRPr lang="el-GR" b="1" dirty="0"/>
          </a:p>
        </p:txBody>
      </p:sp>
      <p:pic>
        <p:nvPicPr>
          <p:cNvPr id="4" name="3 - Θέση περιεχομένου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2226" y="1600200"/>
            <a:ext cx="22995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ΑΓΑΛΜΑ ΤΗΣ ΑΘΗΝΑΣ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143240" y="1643050"/>
            <a:ext cx="3929090" cy="4525963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34818" name="Picture 2" descr="https://diktyoellinwn.files.wordpress.com/2015/02/2e5fb-ta-xamena-aristourghmata-tou-feidia-3.jpg?w=560&amp;h=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214422"/>
            <a:ext cx="3786214" cy="533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ΘΕΣΗ ΤΟΥ ΑΓΑΛΜΑΤΟΣ  ΣΤΟ ΝΑΟ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6386" name="Picture 2" descr="http://www.eie.gr/archaeologia/gr/layout/images/02/zoom/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7358114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ΠΡΟΣΟΨΗ ΤΟΥ ΝΑΟΥ  ΤΟΥ ΠΑΡΘΕΝΩΝΑ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043890" cy="4525963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33794" name="Picture 2" descr="http://blogs.sch.gr/tgiakoum/files/2010/01/parthenongoldenrati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3929090" cy="3429024"/>
          </a:xfrm>
          <a:prstGeom prst="rect">
            <a:avLst/>
          </a:prstGeom>
          <a:noFill/>
        </p:spPr>
      </p:pic>
      <p:pic>
        <p:nvPicPr>
          <p:cNvPr id="33796" name="Picture 4" descr="http://users.sch.gr/ipap/Ellinikos%20Politismos/im_arx/apokatastas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357430"/>
            <a:ext cx="4295775" cy="3162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ΑΝΑΤΟΛΙΚΟ ΑΕΤΩΜΑ</a:t>
            </a:r>
            <a:endParaRPr lang="el-GR" b="1" dirty="0"/>
          </a:p>
        </p:txBody>
      </p:sp>
      <p:pic>
        <p:nvPicPr>
          <p:cNvPr id="4" name="3 - Θέση περιεχομένου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56034"/>
            <a:ext cx="8229600" cy="281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ΑΝΑΤΟΛΙΚΟ ΑΕΤΩΜΑ</a:t>
            </a:r>
            <a:endParaRPr lang="el-GR" b="1" dirty="0"/>
          </a:p>
        </p:txBody>
      </p:sp>
      <p:pic>
        <p:nvPicPr>
          <p:cNvPr id="4" name="3 - Θέση περιεχομένου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51670"/>
            <a:ext cx="8229600" cy="262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100</Words>
  <Application>Microsoft Office PowerPoint</Application>
  <PresentationFormat>Προβολή στην οθόνη (4:3)</PresentationFormat>
  <Paragraphs>22</Paragraphs>
  <Slides>22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Θέμα του Office</vt:lpstr>
      <vt:lpstr>ΑΝΑΠΑΡΑΣΤΑΣΗ ΤΟΥ ΣΥΜΠΛΕΓΜΑΤΟΣ ΤΩΝ ΚΤΗΡΙΩΝ ΤΗΣ ΑΚΡΟΠΟΛΗΣ</vt:lpstr>
      <vt:lpstr>Διαφάνεια 2</vt:lpstr>
      <vt:lpstr>ΚΑΤΟΨΗ ΤΟΥ ΠΑΡΘΕΝΩΝΑ</vt:lpstr>
      <vt:lpstr>ΑΓΑΛΜΑ ΤΗΣ ΑΘΗΝΑΣ</vt:lpstr>
      <vt:lpstr>ΤΟ ΑΓΑΛΜΑ ΤΗΣ ΑΘΗΝΑΣ</vt:lpstr>
      <vt:lpstr>Η ΘΕΣΗ ΤΟΥ ΑΓΑΛΜΑΤΟΣ  ΣΤΟ ΝΑΟ</vt:lpstr>
      <vt:lpstr>ΠΡΟΣΟΨΗ ΤΟΥ ΝΑΟΥ  ΤΟΥ ΠΑΡΘΕΝΩΝΑ</vt:lpstr>
      <vt:lpstr>ΑΝΑΤΟΛΙΚΟ ΑΕΤΩΜΑ</vt:lpstr>
      <vt:lpstr>ΑΝΑΤΟΛΙΚΟ ΑΕΤΩΜΑ</vt:lpstr>
      <vt:lpstr>ΔΥΤΙΚΟ ΑΕΤΩΜΑ</vt:lpstr>
      <vt:lpstr>ΔΥΤΙΚΟ ΑΕΤΩΜΑ</vt:lpstr>
      <vt:lpstr>ΔΩΡΙΚΟΣ ΚΙΟΝΑΣ</vt:lpstr>
      <vt:lpstr>ΠΑΡΘΕΝΩΝΑΣ ΑΡΙΣΤΕΡΟ ΜΕΡΟΣ ΔΥΤΙΚΗΣ ΠΡΟΣΟΨΗΣ</vt:lpstr>
      <vt:lpstr>ΣΧΕΔΙΑ ΟΠΤΙΚΗΣ ΔΙΟΡΘΩΣΗΣ 4-5</vt:lpstr>
      <vt:lpstr>Η ΚΑΜΠΥΛΩΣΗ ΤΩΝ ΟΡΙΖΟΝΤΙΩΝ ΓΡΑΜΜΩΝ ΚΑΙ Η ΠΡΟΣ ΤΑ ΕΣΩ ΚΛΙΣΗ ΤΩΝ ΕΞΩΤΕΡΙΚΩΝ ΚΙΟΝΩΝ ΤΟΥ ΠΑΡΘΕΝΩΝΑ</vt:lpstr>
      <vt:lpstr>ΔΥΤΙΚΗ  ΠΡΟΣΟΨΗ ΜΕ ΤΙΣ ΜΕΤΟΠΕΣ.ΕΣΩΤΕΡΙΚΑ Η ΔΥΤΙΚΗ ΖΩΦΟΡΟΣ</vt:lpstr>
      <vt:lpstr>ΝΟΤΙΑ  ΜΕΤΟΠΗ ,ΝΔ ΓΩΝΙΑ ΠΑΡΘΕΝΩΝΑ</vt:lpstr>
      <vt:lpstr>ΠΥΡΚΑΓΙΑ ΤΟΥ ΠΑΡΘΕΝΩΝΑ  ΤΟ 267 Μ.Χ.</vt:lpstr>
      <vt:lpstr>ΜΕΤΑΤΡΟΠΗ ΣΕ ΧΡΙΣΤΙΑΝΙΚΗ ΕΚΚΛΗΣΙΑ</vt:lpstr>
      <vt:lpstr>ΜΙΚΡΟ ΤΖΑΜΙ ΣΤΟ ΕΣΩΤΕΡΙΚΟ ΤΟΥ ΝΑΟΥ</vt:lpstr>
      <vt:lpstr>Ο ΠΑΡΘΕΝΩΝΑΣ ΩΣ ΟΘΩΜΑΝΙΚΟ ΤΕΜΕΝΟΣ</vt:lpstr>
      <vt:lpstr>ΚΑΤΑΣΤΡΟΦΗ ΑΠΟ ΤΟ ΜΟΡΟΖΙΝΙ</vt:lpstr>
    </vt:vector>
  </TitlesOfParts>
  <Company>Matrix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Bill</dc:creator>
  <cp:lastModifiedBy>user</cp:lastModifiedBy>
  <cp:revision>8</cp:revision>
  <dcterms:created xsi:type="dcterms:W3CDTF">2015-04-24T18:33:59Z</dcterms:created>
  <dcterms:modified xsi:type="dcterms:W3CDTF">2015-05-05T07:32:49Z</dcterms:modified>
</cp:coreProperties>
</file>