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5A7F-2B52-4A38-8CFA-7017E2E5C8F8}" type="datetimeFigureOut">
              <a:rPr lang="el-GR" smtClean="0"/>
              <a:pPr/>
              <a:t>3/11/2015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4AE9-CD62-4AD6-8BE6-08D09D0BB9D0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o-GIMNASIO-TRIKALON1.gif1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5976664" cy="446449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056784" cy="113736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3</a:t>
            </a:r>
            <a:r>
              <a:rPr lang="en-US" b="1" i="1" baseline="30000" dirty="0" smtClean="0">
                <a:solidFill>
                  <a:schemeClr val="tx2"/>
                </a:solidFill>
              </a:rPr>
              <a:t>rd</a:t>
            </a:r>
            <a:r>
              <a:rPr lang="en-US" b="1" i="1" dirty="0" smtClean="0">
                <a:solidFill>
                  <a:schemeClr val="tx2"/>
                </a:solidFill>
              </a:rPr>
              <a:t> Junior High School of Trikala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7664" y="5733256"/>
            <a:ext cx="5968752" cy="792088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Celia Manos</a:t>
            </a:r>
            <a:endParaRPr lang="el-GR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latin typeface="Lucida Handwriting" pitchFamily="66" charset="0"/>
              </a:rPr>
              <a:t>The End!</a:t>
            </a:r>
            <a:endParaRPr lang="el-GR" b="1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Sources:</a:t>
            </a:r>
          </a:p>
          <a:p>
            <a:r>
              <a:rPr lang="en-US" b="1" i="1" dirty="0" smtClean="0"/>
              <a:t>Wikipedia</a:t>
            </a:r>
          </a:p>
          <a:p>
            <a:r>
              <a:rPr lang="en-GB" b="1" i="1" dirty="0" smtClean="0"/>
              <a:t>http://3gym-trikal.tri.sch.gr/</a:t>
            </a:r>
            <a:endParaRPr lang="el-GR" b="1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 few things about our school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Our school is the 3</a:t>
            </a:r>
            <a:r>
              <a:rPr lang="en-US" baseline="30000" dirty="0" smtClean="0"/>
              <a:t>rd</a:t>
            </a:r>
            <a:r>
              <a:rPr lang="en-US" dirty="0" smtClean="0"/>
              <a:t> Junior High School in Trikala</a:t>
            </a:r>
            <a:r>
              <a:rPr lang="en-US" dirty="0" smtClean="0"/>
              <a:t>. </a:t>
            </a:r>
            <a:r>
              <a:rPr lang="en-US" dirty="0" smtClean="0"/>
              <a:t>It opened in 1937, as a school destined only for girls. Since 1979, boys have been allowed to attend. 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Handwriting" pitchFamily="66" charset="0"/>
              </a:rPr>
              <a:t>Our school in the past</a:t>
            </a:r>
            <a:endParaRPr lang="el-GR" b="1" i="1" dirty="0"/>
          </a:p>
        </p:txBody>
      </p:sp>
      <p:pic>
        <p:nvPicPr>
          <p:cNvPr id="4" name="3 - Θέση περιεχομένου" descr="3ogymnasio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382511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Baskerville Old Face" pitchFamily="18" charset="0"/>
              </a:rPr>
              <a:t>Our </a:t>
            </a:r>
            <a:r>
              <a:rPr lang="en-US" b="1" i="1" dirty="0" smtClean="0">
                <a:latin typeface="Baskerville Old Face" pitchFamily="18" charset="0"/>
              </a:rPr>
              <a:t> school  now</a:t>
            </a:r>
            <a:r>
              <a:rPr lang="en-US" b="1" i="1" dirty="0" smtClean="0">
                <a:latin typeface="Baskerville Old Face" pitchFamily="18" charset="0"/>
              </a:rPr>
              <a:t>. 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our school is a modern building. It has changed a lot since the last century. Today 23 teachers work in it and the students are divided in 10 classes.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10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latin typeface="Bradley Hand ITC" pitchFamily="66" charset="0"/>
              </a:rPr>
              <a:t>The Yard</a:t>
            </a:r>
            <a:endParaRPr lang="el-GR" b="1" i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The yard houses the 9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Junior High School, as</a:t>
            </a:r>
            <a:r>
              <a:rPr lang="el-G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well. We spend our school breaks relaxing and having fun. In the yard, there is also a canteen where both professors and students can get a snack.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22114"/>
          </a:xfrm>
        </p:spPr>
        <p:txBody>
          <a:bodyPr/>
          <a:lstStyle/>
          <a:p>
            <a:r>
              <a:rPr lang="en-US" b="1" i="1" dirty="0" smtClean="0">
                <a:latin typeface="Algerian" pitchFamily="82" charset="0"/>
              </a:rPr>
              <a:t>Our Yard</a:t>
            </a:r>
            <a:endParaRPr lang="el-GR" b="1" i="1" dirty="0"/>
          </a:p>
        </p:txBody>
      </p:sp>
      <p:pic>
        <p:nvPicPr>
          <p:cNvPr id="4" name="3 - Θέση περιεχομένου" descr="αυλη μα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922382" cy="2941787"/>
          </a:xfrm>
        </p:spPr>
      </p:pic>
      <p:pic>
        <p:nvPicPr>
          <p:cNvPr id="6" name="5 - Εικόνα" descr="3ogymnasi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908720"/>
            <a:ext cx="3635896" cy="2726922"/>
          </a:xfrm>
          <a:prstGeom prst="rect">
            <a:avLst/>
          </a:prstGeom>
        </p:spPr>
      </p:pic>
      <p:pic>
        <p:nvPicPr>
          <p:cNvPr id="9" name="8 - Εικόνα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1048"/>
            <a:ext cx="5688632" cy="2745076"/>
          </a:xfrm>
          <a:prstGeom prst="rect">
            <a:avLst/>
          </a:prstGeom>
        </p:spPr>
      </p:pic>
      <p:pic>
        <p:nvPicPr>
          <p:cNvPr id="10" name="9 - Εικόνα" descr="αθλητικες εκδηλωσει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149080"/>
            <a:ext cx="2947647" cy="22078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-dsc00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Modern No. 20" pitchFamily="18" charset="0"/>
              </a:rPr>
              <a:t>School Activities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i="1" dirty="0" smtClean="0"/>
              <a:t>Children have the opportunity to take part in school activities. These</a:t>
            </a:r>
            <a:r>
              <a:rPr lang="en-US" b="1" i="1" dirty="0" smtClean="0">
                <a:solidFill>
                  <a:schemeClr val="bg1"/>
                </a:solidFill>
              </a:rPr>
              <a:t> activities help </a:t>
            </a:r>
            <a:r>
              <a:rPr lang="en-US" b="1" i="1" dirty="0" smtClean="0"/>
              <a:t>students to broaden </a:t>
            </a:r>
            <a:r>
              <a:rPr lang="en-US" b="1" i="1" dirty="0" smtClean="0">
                <a:solidFill>
                  <a:schemeClr val="bg1"/>
                </a:solidFill>
              </a:rPr>
              <a:t>their horizons and to learn how to cooperate. Furthermore, students get the chance to go on excursions and visit new places.</a:t>
            </a:r>
            <a:endParaRPr lang="el-G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Calligraphy" pitchFamily="66" charset="0"/>
              </a:rPr>
              <a:t>Educational Programs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>
              <a:buNone/>
            </a:pPr>
            <a:r>
              <a:rPr lang="en-US" dirty="0" smtClean="0"/>
              <a:t>   Many of our school’s programs have educational purpose such as the protection of the environment, music, our town’s history, health and alternative ways of learning.</a:t>
            </a:r>
            <a:r>
              <a:rPr lang="en-US" dirty="0" smtClean="0"/>
              <a:t> Additionally, students can join the school </a:t>
            </a:r>
            <a:r>
              <a:rPr lang="en-US" dirty="0" smtClean="0"/>
              <a:t>choir and recite poems at school celebrations.</a:t>
            </a:r>
            <a:endParaRPr lang="el-GR" dirty="0" smtClean="0"/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θλητικες εκδηλωσει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424936" cy="631057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latin typeface="Bradley Hand ITC" pitchFamily="66" charset="0"/>
              </a:rPr>
              <a:t>Athletic Activities</a:t>
            </a:r>
            <a:endParaRPr lang="el-GR" b="1" i="1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Athletic activities are organized every year in the school yard. Through them, well-being and physical activity is promoted.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261</Words>
  <Application>Microsoft Office PowerPoint</Application>
  <PresentationFormat>Προβολή στην οθόνη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3rd Junior High School of Trikala</vt:lpstr>
      <vt:lpstr>A few things about our school</vt:lpstr>
      <vt:lpstr>Our school in the past</vt:lpstr>
      <vt:lpstr>Our  school  now. </vt:lpstr>
      <vt:lpstr>The Yard</vt:lpstr>
      <vt:lpstr>Our Yard</vt:lpstr>
      <vt:lpstr>School Activities</vt:lpstr>
      <vt:lpstr>Educational Programs</vt:lpstr>
      <vt:lpstr>Athletic Activities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User</dc:creator>
  <cp:lastModifiedBy>User</cp:lastModifiedBy>
  <cp:revision>20</cp:revision>
  <dcterms:created xsi:type="dcterms:W3CDTF">2015-11-03T05:01:59Z</dcterms:created>
  <dcterms:modified xsi:type="dcterms:W3CDTF">2015-11-03T13:04:37Z</dcterms:modified>
</cp:coreProperties>
</file>