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4" r:id="rId15"/>
    <p:sldId id="275" r:id="rId16"/>
    <p:sldId id="269" r:id="rId17"/>
    <p:sldId id="270" r:id="rId18"/>
    <p:sldId id="271" r:id="rId19"/>
    <p:sldId id="273" r:id="rId20"/>
    <p:sldId id="272"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735" autoAdjust="0"/>
    <p:restoredTop sz="85305" autoAdjust="0"/>
  </p:normalViewPr>
  <p:slideViewPr>
    <p:cSldViewPr>
      <p:cViewPr>
        <p:scale>
          <a:sx n="70" d="100"/>
          <a:sy n="70" d="100"/>
        </p:scale>
        <p:origin x="-516"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B0F37EDC-3EAC-4BB9-B72C-50F366A20862}" type="datetimeFigureOut">
              <a:rPr lang="el-GR" smtClean="0"/>
              <a:pPr/>
              <a:t>1/2/2016</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0BA54A93-2324-4712-AD2B-D4193B625C5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0F37EDC-3EAC-4BB9-B72C-50F366A20862}" type="datetimeFigureOut">
              <a:rPr lang="el-GR" smtClean="0"/>
              <a:pPr/>
              <a:t>1/2/2016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A54A93-2324-4712-AD2B-D4193B625C5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0F37EDC-3EAC-4BB9-B72C-50F366A20862}" type="datetimeFigureOut">
              <a:rPr lang="el-GR" smtClean="0"/>
              <a:pPr/>
              <a:t>1/2/2016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A54A93-2324-4712-AD2B-D4193B625C5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0F37EDC-3EAC-4BB9-B72C-50F366A20862}" type="datetimeFigureOut">
              <a:rPr lang="el-GR" smtClean="0"/>
              <a:pPr/>
              <a:t>1/2/2016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A54A93-2324-4712-AD2B-D4193B625C5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0F37EDC-3EAC-4BB9-B72C-50F366A20862}" type="datetimeFigureOut">
              <a:rPr lang="el-GR" smtClean="0"/>
              <a:pPr/>
              <a:t>1/2/2016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A54A93-2324-4712-AD2B-D4193B625C5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B0F37EDC-3EAC-4BB9-B72C-50F366A20862}" type="datetimeFigureOut">
              <a:rPr lang="el-GR" smtClean="0"/>
              <a:pPr/>
              <a:t>1/2/2016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BA54A93-2324-4712-AD2B-D4193B625C5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B0F37EDC-3EAC-4BB9-B72C-50F366A20862}" type="datetimeFigureOut">
              <a:rPr lang="el-GR" smtClean="0"/>
              <a:pPr/>
              <a:t>1/2/2016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BA54A93-2324-4712-AD2B-D4193B625C5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B0F37EDC-3EAC-4BB9-B72C-50F366A20862}" type="datetimeFigureOut">
              <a:rPr lang="el-GR" smtClean="0"/>
              <a:pPr/>
              <a:t>1/2/2016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BA54A93-2324-4712-AD2B-D4193B625C5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0F37EDC-3EAC-4BB9-B72C-50F366A20862}" type="datetimeFigureOut">
              <a:rPr lang="el-GR" smtClean="0"/>
              <a:pPr/>
              <a:t>1/2/2016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BA54A93-2324-4712-AD2B-D4193B625C5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B0F37EDC-3EAC-4BB9-B72C-50F366A20862}" type="datetimeFigureOut">
              <a:rPr lang="el-GR" smtClean="0"/>
              <a:pPr/>
              <a:t>1/2/2016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BA54A93-2324-4712-AD2B-D4193B625C5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0F37EDC-3EAC-4BB9-B72C-50F366A20862}" type="datetimeFigureOut">
              <a:rPr lang="el-GR" smtClean="0"/>
              <a:pPr/>
              <a:t>1/2/2016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0BA54A93-2324-4712-AD2B-D4193B625C53}"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0F37EDC-3EAC-4BB9-B72C-50F366A20862}" type="datetimeFigureOut">
              <a:rPr lang="el-GR" smtClean="0"/>
              <a:pPr/>
              <a:t>1/2/2016</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A54A93-2324-4712-AD2B-D4193B625C53}"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0.wav"/><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1.wav"/><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2.wav"/><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3.wav"/><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audio" Target="../media/audio3.wav"/><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6.wav"/><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14.wav"/><Relationship Id="rId1" Type="http://schemas.openxmlformats.org/officeDocument/2006/relationships/slideLayout" Target="../slideLayouts/slideLayout4.xml"/><Relationship Id="rId4" Type="http://schemas.openxmlformats.org/officeDocument/2006/relationships/image" Target="../media/image16.jpeg"/></Relationships>
</file>

<file path=ppt/slides/_rels/slide17.xml.rels><?xml version="1.0" encoding="UTF-8" standalone="yes"?>
<Relationships xmlns="http://schemas.openxmlformats.org/package/2006/relationships"><Relationship Id="rId2" Type="http://schemas.openxmlformats.org/officeDocument/2006/relationships/audio" Target="../media/audio15.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audio" Target="../media/audio16.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7.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4.wav"/><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5.wav"/><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7.wav"/><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8.wav"/><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9.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ΑΝΘΡΩΠΙΝΑ ΔΙΚΑΙΩΜΑΤΑ &amp; ΥΠΟΧΡΕΩΣΕΙΣ</a:t>
            </a:r>
            <a:endParaRPr lang="el-GR" dirty="0"/>
          </a:p>
        </p:txBody>
      </p:sp>
      <p:sp>
        <p:nvSpPr>
          <p:cNvPr id="3" name="2 - Υπότιτλος"/>
          <p:cNvSpPr>
            <a:spLocks noGrp="1"/>
          </p:cNvSpPr>
          <p:nvPr>
            <p:ph type="subTitle" idx="1"/>
          </p:nvPr>
        </p:nvSpPr>
        <p:spPr/>
        <p:txBody>
          <a:bodyPr/>
          <a:lstStyle/>
          <a:p>
            <a:r>
              <a:rPr lang="el-GR" dirty="0" smtClean="0"/>
              <a:t>ΚΟΚΚΩΝΗΣ ΧΡΗΣΤΟΣ</a:t>
            </a:r>
            <a:endParaRPr lang="el-GR" dirty="0"/>
          </a:p>
        </p:txBody>
      </p:sp>
    </p:spTree>
  </p:cSld>
  <p:clrMapOvr>
    <a:masterClrMapping/>
  </p:clrMapOvr>
  <p:transition>
    <p:wheel spokes="8"/>
    <p:sndAc>
      <p:stSnd>
        <p:snd r:embed="rId2" name="suction.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ΘΡΗΣΚΕΥΤΙΚΗ ΕΛΕΥΘΕΡΙΑ</a:t>
            </a:r>
            <a:endParaRPr lang="el-GR" dirty="0"/>
          </a:p>
        </p:txBody>
      </p:sp>
      <p:sp>
        <p:nvSpPr>
          <p:cNvPr id="4" name="3 - Θέση περιεχομένου"/>
          <p:cNvSpPr>
            <a:spLocks noGrp="1"/>
          </p:cNvSpPr>
          <p:nvPr>
            <p:ph sz="half" idx="1"/>
          </p:nvPr>
        </p:nvSpPr>
        <p:spPr/>
        <p:txBody>
          <a:bodyPr>
            <a:normAutofit lnSpcReduction="10000"/>
          </a:bodyPr>
          <a:lstStyle/>
          <a:p>
            <a:r>
              <a:rPr lang="el-GR" dirty="0"/>
              <a:t>Ως ανεξιθρησκία ορίζεται η αναγνώριση και ανοχή του δικαιώματος του κάθε ανθρώπου είτε να πιστεύει σε όποια θρησκεία επιθυμεί και να θρησκεύεται ελεύθερα, κατά το δόγμα του, χωρίς περιορισμούς, είτε ακόμα και να μη πιστεύει σε καμία (αθεΐα).</a:t>
            </a:r>
          </a:p>
        </p:txBody>
      </p:sp>
      <p:pic>
        <p:nvPicPr>
          <p:cNvPr id="6" name="5 - Θέση περιεχομένου" descr="temenos.jpg"/>
          <p:cNvPicPr>
            <a:picLocks noGrp="1" noChangeAspect="1"/>
          </p:cNvPicPr>
          <p:nvPr>
            <p:ph sz="half" idx="2"/>
          </p:nvPr>
        </p:nvPicPr>
        <p:blipFill>
          <a:blip r:embed="rId3"/>
          <a:stretch>
            <a:fillRect/>
          </a:stretch>
        </p:blipFill>
        <p:spPr>
          <a:xfrm>
            <a:off x="5157787" y="2699544"/>
            <a:ext cx="3019425" cy="2876550"/>
          </a:xfrm>
        </p:spPr>
      </p:pic>
    </p:spTree>
  </p:cSld>
  <p:clrMapOvr>
    <a:masterClrMapping/>
  </p:clrMapOvr>
  <p:transition>
    <p:newsflash/>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15"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4">
                                            <p:txEl>
                                              <p:pRg st="0" end="0"/>
                                            </p:txEl>
                                          </p:spTgt>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amond(in)">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ΕΛΕΥΘΕΡΙΑ ΤΥΠΟΥ</a:t>
            </a:r>
            <a:endParaRPr lang="el-GR" dirty="0"/>
          </a:p>
        </p:txBody>
      </p:sp>
      <p:sp>
        <p:nvSpPr>
          <p:cNvPr id="3" name="2 - Θέση περιεχομένου"/>
          <p:cNvSpPr>
            <a:spLocks noGrp="1"/>
          </p:cNvSpPr>
          <p:nvPr>
            <p:ph sz="half" idx="1"/>
          </p:nvPr>
        </p:nvSpPr>
        <p:spPr/>
        <p:txBody>
          <a:bodyPr>
            <a:normAutofit fontScale="85000" lnSpcReduction="20000"/>
          </a:bodyPr>
          <a:lstStyle/>
          <a:p>
            <a:r>
              <a:rPr lang="el-GR" dirty="0"/>
              <a:t>Ελευθερία του λόγου είναι το πολιτικό δικαίωμα να κοινοποιεί κανείς τις απόψεις και ιδέες του χρησιμοποιώντας το σώμα και την ιδιοκτησία του, προς όποιον είναι πρόθυμος να τα δεχτεί. Ο όρος «ελευθερία της έκφρασης» χρησιμοποιείται κάποιες φορές συνώνυμα, αλλά αυτός περιλαμβάνει κάθε πράξη αναζήτησης, παραλαβής και μετάδοσης πληροφοριών ή ιδεών, ανεξάρτητα από το μέσο που χρησιμοποιείται.</a:t>
            </a:r>
          </a:p>
        </p:txBody>
      </p:sp>
      <p:pic>
        <p:nvPicPr>
          <p:cNvPr id="5" name="4 - Θέση περιεχομένου" descr="thumbnail.jpg"/>
          <p:cNvPicPr>
            <a:picLocks noGrp="1" noChangeAspect="1"/>
          </p:cNvPicPr>
          <p:nvPr>
            <p:ph sz="half" idx="2"/>
          </p:nvPr>
        </p:nvPicPr>
        <p:blipFill>
          <a:blip r:embed="rId3"/>
          <a:stretch>
            <a:fillRect/>
          </a:stretch>
        </p:blipFill>
        <p:spPr>
          <a:xfrm>
            <a:off x="4643438" y="2928934"/>
            <a:ext cx="4038600" cy="2524125"/>
          </a:xfrm>
        </p:spPr>
      </p:pic>
    </p:spTree>
  </p:cSld>
  <p:clrMapOvr>
    <a:masterClrMapping/>
  </p:clrMapOvr>
  <p:transition>
    <p:push dir="r"/>
    <p:sndAc>
      <p:stSnd>
        <p:snd r:embed="rId2" name="click.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4"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from="(-#ppt_w/2)" to="(#ppt_x)" calcmode="lin" valueType="num">
                                      <p:cBhvr>
                                        <p:cTn id="13" dur="600" fill="hold">
                                          <p:stCondLst>
                                            <p:cond delay="0"/>
                                          </p:stCondLst>
                                        </p:cTn>
                                        <p:tgtEl>
                                          <p:spTgt spid="3">
                                            <p:txEl>
                                              <p:pRg st="0" end="0"/>
                                            </p:txEl>
                                          </p:spTgt>
                                        </p:tgtEl>
                                        <p:attrNameLst>
                                          <p:attrName>ppt_x</p:attrName>
                                        </p:attrNameLst>
                                      </p:cBhvr>
                                    </p:anim>
                                    <p:anim from="0" to="-1.0" calcmode="lin" valueType="num">
                                      <p:cBhvr>
                                        <p:cTn id="14" dur="200" decel="50000" autoRev="1" fill="hold">
                                          <p:stCondLst>
                                            <p:cond delay="600"/>
                                          </p:stCondLst>
                                        </p:cTn>
                                        <p:tgtEl>
                                          <p:spTgt spid="3">
                                            <p:txEl>
                                              <p:pRg st="0" end="0"/>
                                            </p:txEl>
                                          </p:spTgt>
                                        </p:tgtEl>
                                        <p:attrNameLst>
                                          <p:attrName>xshear</p:attrName>
                                        </p:attrNameLst>
                                      </p:cBhvr>
                                    </p:anim>
                                    <p:animScale>
                                      <p:cBhvr>
                                        <p:cTn id="15" dur="200" decel="100000" autoRev="1" fill="hold">
                                          <p:stCondLst>
                                            <p:cond delay="600"/>
                                          </p:stCondLst>
                                        </p:cTn>
                                        <p:tgtEl>
                                          <p:spTgt spid="3">
                                            <p:txEl>
                                              <p:pRg st="0" end="0"/>
                                            </p:txEl>
                                          </p:spTgt>
                                        </p:tgtEl>
                                      </p:cBhvr>
                                      <p:from x="100000" y="100000"/>
                                      <p:to x="80000" y="100000"/>
                                    </p:animScale>
                                    <p:anim by="(#ppt_h/3+#ppt_w*0.1)" calcmode="lin" valueType="num">
                                      <p:cBhvr additive="sum">
                                        <p:cTn id="16"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7" fill="hold">
                      <p:stCondLst>
                        <p:cond delay="indefinite"/>
                      </p:stCondLst>
                      <p:childTnLst>
                        <p:par>
                          <p:cTn id="18" fill="hold">
                            <p:stCondLst>
                              <p:cond delay="0"/>
                            </p:stCondLst>
                            <p:childTnLst>
                              <p:par>
                                <p:cTn id="19" presetID="5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770" decel="100000"/>
                                        <p:tgtEl>
                                          <p:spTgt spid="5"/>
                                        </p:tgtEl>
                                      </p:cBhvr>
                                    </p:animEffect>
                                    <p:animScale>
                                      <p:cBhvr>
                                        <p:cTn id="22" dur="770" decel="100000"/>
                                        <p:tgtEl>
                                          <p:spTgt spid="5"/>
                                        </p:tgtEl>
                                      </p:cBhvr>
                                      <p:from x="10000" y="10000"/>
                                      <p:to x="200000" y="450000"/>
                                    </p:animScale>
                                    <p:animScale>
                                      <p:cBhvr>
                                        <p:cTn id="23" dur="1230" accel="100000" fill="hold">
                                          <p:stCondLst>
                                            <p:cond delay="770"/>
                                          </p:stCondLst>
                                        </p:cTn>
                                        <p:tgtEl>
                                          <p:spTgt spid="5"/>
                                        </p:tgtEl>
                                      </p:cBhvr>
                                      <p:from x="200000" y="450000"/>
                                      <p:to x="100000" y="100000"/>
                                    </p:animScale>
                                    <p:set>
                                      <p:cBhvr>
                                        <p:cTn id="24" dur="770" fill="hold"/>
                                        <p:tgtEl>
                                          <p:spTgt spid="5"/>
                                        </p:tgtEl>
                                        <p:attrNameLst>
                                          <p:attrName>ppt_x</p:attrName>
                                        </p:attrNameLst>
                                      </p:cBhvr>
                                      <p:to>
                                        <p:strVal val="(0.5)"/>
                                      </p:to>
                                    </p:set>
                                    <p:anim from="(0.5)" to="(#ppt_x)" calcmode="lin" valueType="num">
                                      <p:cBhvr>
                                        <p:cTn id="25" dur="1230" accel="100000" fill="hold">
                                          <p:stCondLst>
                                            <p:cond delay="770"/>
                                          </p:stCondLst>
                                        </p:cTn>
                                        <p:tgtEl>
                                          <p:spTgt spid="5"/>
                                        </p:tgtEl>
                                        <p:attrNameLst>
                                          <p:attrName>ppt_x</p:attrName>
                                        </p:attrNameLst>
                                      </p:cBhvr>
                                    </p:anim>
                                    <p:set>
                                      <p:cBhvr>
                                        <p:cTn id="26" dur="770" fill="hold"/>
                                        <p:tgtEl>
                                          <p:spTgt spid="5"/>
                                        </p:tgtEl>
                                        <p:attrNameLst>
                                          <p:attrName>ppt_y</p:attrName>
                                        </p:attrNameLst>
                                      </p:cBhvr>
                                      <p:to>
                                        <p:strVal val="(#ppt_y+0.4)"/>
                                      </p:to>
                                    </p:set>
                                    <p:anim from="(#ppt_y+0.4)" to="(#ppt_y)" calcmode="lin" valueType="num">
                                      <p:cBhvr>
                                        <p:cTn id="27" dur="1230" accel="100000" fill="hold">
                                          <p:stCondLst>
                                            <p:cond delay="770"/>
                                          </p:stCondLst>
                                        </p:cTn>
                                        <p:tgtEl>
                                          <p:spTgt spid="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dirty="0" smtClean="0"/>
              <a:t>ΠΟΛΙΤΙΚΑ ΔΙΚΑΙΩΜΑΤΑ</a:t>
            </a:r>
            <a:endParaRPr lang="el-GR" dirty="0"/>
          </a:p>
        </p:txBody>
      </p:sp>
      <p:sp>
        <p:nvSpPr>
          <p:cNvPr id="6" name="5 - Θέση περιεχομένου"/>
          <p:cNvSpPr>
            <a:spLocks noGrp="1"/>
          </p:cNvSpPr>
          <p:nvPr>
            <p:ph sz="half" idx="1"/>
          </p:nvPr>
        </p:nvSpPr>
        <p:spPr/>
        <p:txBody>
          <a:bodyPr/>
          <a:lstStyle/>
          <a:p>
            <a:pPr>
              <a:buNone/>
            </a:pPr>
            <a:r>
              <a:rPr lang="el-GR" dirty="0" smtClean="0"/>
              <a:t>Με τον όρο πολιτικά δικαιώματα εννοούμε:</a:t>
            </a:r>
          </a:p>
          <a:p>
            <a:r>
              <a:rPr lang="el-GR" dirty="0" smtClean="0"/>
              <a:t>Συμμετοχή σε εκλογές</a:t>
            </a:r>
          </a:p>
          <a:p>
            <a:r>
              <a:rPr lang="el-GR" dirty="0" smtClean="0"/>
              <a:t>Συμμετοχή σε δημοψήφισμα</a:t>
            </a:r>
          </a:p>
          <a:p>
            <a:r>
              <a:rPr lang="el-GR" dirty="0" smtClean="0"/>
              <a:t>Συμμετοχή σε πολιτικά κόμματα</a:t>
            </a:r>
          </a:p>
          <a:p>
            <a:r>
              <a:rPr lang="el-GR" dirty="0" smtClean="0"/>
              <a:t>Διορισμός στο δημόσιο</a:t>
            </a:r>
          </a:p>
          <a:p>
            <a:r>
              <a:rPr lang="el-GR" dirty="0" smtClean="0"/>
              <a:t>Διορισμός ως ενόρκων</a:t>
            </a:r>
          </a:p>
        </p:txBody>
      </p:sp>
      <p:pic>
        <p:nvPicPr>
          <p:cNvPr id="8" name="7 - Θέση περιεχομένου" descr="images.jpg"/>
          <p:cNvPicPr>
            <a:picLocks noGrp="1" noChangeAspect="1"/>
          </p:cNvPicPr>
          <p:nvPr>
            <p:ph sz="half" idx="2"/>
          </p:nvPr>
        </p:nvPicPr>
        <p:blipFill>
          <a:blip r:embed="rId3"/>
          <a:stretch>
            <a:fillRect/>
          </a:stretch>
        </p:blipFill>
        <p:spPr>
          <a:xfrm>
            <a:off x="5000628" y="1857364"/>
            <a:ext cx="3571900" cy="2934505"/>
          </a:xfrm>
        </p:spPr>
      </p:pic>
    </p:spTree>
  </p:cSld>
  <p:clrMapOvr>
    <a:masterClrMapping/>
  </p:clrMapOvr>
  <p:transition>
    <p:blinds/>
    <p:sndAc>
      <p:stSnd>
        <p:snd r:embed="rId2" name="laser.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p:cTn id="15" dur="500" fill="hold"/>
                                        <p:tgtEl>
                                          <p:spTgt spid="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6">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grpId="0" nodeType="clickEffect">
                                  <p:stCondLst>
                                    <p:cond delay="0"/>
                                  </p:stCondLst>
                                  <p:iterate type="lt">
                                    <p:tmPct val="10000"/>
                                  </p:iterate>
                                  <p:childTnLst>
                                    <p:set>
                                      <p:cBhvr>
                                        <p:cTn id="23" dur="1" fill="hold">
                                          <p:stCondLst>
                                            <p:cond delay="0"/>
                                          </p:stCondLst>
                                        </p:cTn>
                                        <p:tgtEl>
                                          <p:spTgt spid="6">
                                            <p:txEl>
                                              <p:pRg st="1" end="1"/>
                                            </p:txEl>
                                          </p:spTgt>
                                        </p:tgtEl>
                                        <p:attrNameLst>
                                          <p:attrName>style.visibility</p:attrName>
                                        </p:attrNameLst>
                                      </p:cBhvr>
                                      <p:to>
                                        <p:strVal val="visible"/>
                                      </p:to>
                                    </p:set>
                                    <p:anim calcmode="lin" valueType="num">
                                      <p:cBhvr>
                                        <p:cTn id="24" dur="500" fill="hold"/>
                                        <p:tgtEl>
                                          <p:spTgt spid="6">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6">
                                            <p:txEl>
                                              <p:pRg st="1" end="1"/>
                                            </p:txEl>
                                          </p:spTgt>
                                        </p:tgtEl>
                                        <p:attrNameLst>
                                          <p:attrName>ppt_y</p:attrName>
                                        </p:attrNameLst>
                                      </p:cBhvr>
                                      <p:tavLst>
                                        <p:tav tm="0">
                                          <p:val>
                                            <p:strVal val="#ppt_y"/>
                                          </p:val>
                                        </p:tav>
                                        <p:tav tm="100000">
                                          <p:val>
                                            <p:strVal val="#ppt_y"/>
                                          </p:val>
                                        </p:tav>
                                      </p:tavLst>
                                    </p:anim>
                                    <p:anim calcmode="lin" valueType="num">
                                      <p:cBhvr>
                                        <p:cTn id="26" dur="500" fill="hold"/>
                                        <p:tgtEl>
                                          <p:spTgt spid="6">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6">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6">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1" presetClass="entr" presetSubtype="0" fill="hold" grpId="0" nodeType="clickEffect">
                                  <p:stCondLst>
                                    <p:cond delay="0"/>
                                  </p:stCondLst>
                                  <p:iterate type="lt">
                                    <p:tmPct val="10000"/>
                                  </p:iterate>
                                  <p:childTnLst>
                                    <p:set>
                                      <p:cBhvr>
                                        <p:cTn id="32" dur="1" fill="hold">
                                          <p:stCondLst>
                                            <p:cond delay="0"/>
                                          </p:stCondLst>
                                        </p:cTn>
                                        <p:tgtEl>
                                          <p:spTgt spid="6">
                                            <p:txEl>
                                              <p:pRg st="2" end="2"/>
                                            </p:txEl>
                                          </p:spTgt>
                                        </p:tgtEl>
                                        <p:attrNameLst>
                                          <p:attrName>style.visibility</p:attrName>
                                        </p:attrNameLst>
                                      </p:cBhvr>
                                      <p:to>
                                        <p:strVal val="visible"/>
                                      </p:to>
                                    </p:set>
                                    <p:anim calcmode="lin" valueType="num">
                                      <p:cBhvr>
                                        <p:cTn id="33" dur="500" fill="hold"/>
                                        <p:tgtEl>
                                          <p:spTgt spid="6">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6">
                                            <p:txEl>
                                              <p:pRg st="2" end="2"/>
                                            </p:txEl>
                                          </p:spTgt>
                                        </p:tgtEl>
                                        <p:attrNameLst>
                                          <p:attrName>ppt_y</p:attrName>
                                        </p:attrNameLst>
                                      </p:cBhvr>
                                      <p:tavLst>
                                        <p:tav tm="0">
                                          <p:val>
                                            <p:strVal val="#ppt_y"/>
                                          </p:val>
                                        </p:tav>
                                        <p:tav tm="100000">
                                          <p:val>
                                            <p:strVal val="#ppt_y"/>
                                          </p:val>
                                        </p:tav>
                                      </p:tavLst>
                                    </p:anim>
                                    <p:anim calcmode="lin" valueType="num">
                                      <p:cBhvr>
                                        <p:cTn id="35" dur="500" fill="hold"/>
                                        <p:tgtEl>
                                          <p:spTgt spid="6">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6">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6">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1" presetClass="entr" presetSubtype="0" fill="hold" grpId="0" nodeType="clickEffect">
                                  <p:stCondLst>
                                    <p:cond delay="0"/>
                                  </p:stCondLst>
                                  <p:iterate type="lt">
                                    <p:tmPct val="10000"/>
                                  </p:iterate>
                                  <p:childTnLst>
                                    <p:set>
                                      <p:cBhvr>
                                        <p:cTn id="41" dur="1" fill="hold">
                                          <p:stCondLst>
                                            <p:cond delay="0"/>
                                          </p:stCondLst>
                                        </p:cTn>
                                        <p:tgtEl>
                                          <p:spTgt spid="6">
                                            <p:txEl>
                                              <p:pRg st="3" end="3"/>
                                            </p:txEl>
                                          </p:spTgt>
                                        </p:tgtEl>
                                        <p:attrNameLst>
                                          <p:attrName>style.visibility</p:attrName>
                                        </p:attrNameLst>
                                      </p:cBhvr>
                                      <p:to>
                                        <p:strVal val="visible"/>
                                      </p:to>
                                    </p:set>
                                    <p:anim calcmode="lin" valueType="num">
                                      <p:cBhvr>
                                        <p:cTn id="42" dur="500" fill="hold"/>
                                        <p:tgtEl>
                                          <p:spTgt spid="6">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6">
                                            <p:txEl>
                                              <p:pRg st="3" end="3"/>
                                            </p:txEl>
                                          </p:spTgt>
                                        </p:tgtEl>
                                        <p:attrNameLst>
                                          <p:attrName>ppt_y</p:attrName>
                                        </p:attrNameLst>
                                      </p:cBhvr>
                                      <p:tavLst>
                                        <p:tav tm="0">
                                          <p:val>
                                            <p:strVal val="#ppt_y"/>
                                          </p:val>
                                        </p:tav>
                                        <p:tav tm="100000">
                                          <p:val>
                                            <p:strVal val="#ppt_y"/>
                                          </p:val>
                                        </p:tav>
                                      </p:tavLst>
                                    </p:anim>
                                    <p:anim calcmode="lin" valueType="num">
                                      <p:cBhvr>
                                        <p:cTn id="44" dur="500" fill="hold"/>
                                        <p:tgtEl>
                                          <p:spTgt spid="6">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6">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6">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41" presetClass="entr" presetSubtype="0" fill="hold" grpId="0" nodeType="clickEffect">
                                  <p:stCondLst>
                                    <p:cond delay="0"/>
                                  </p:stCondLst>
                                  <p:iterate type="lt">
                                    <p:tmPct val="10000"/>
                                  </p:iterate>
                                  <p:childTnLst>
                                    <p:set>
                                      <p:cBhvr>
                                        <p:cTn id="50" dur="1" fill="hold">
                                          <p:stCondLst>
                                            <p:cond delay="0"/>
                                          </p:stCondLst>
                                        </p:cTn>
                                        <p:tgtEl>
                                          <p:spTgt spid="6">
                                            <p:txEl>
                                              <p:pRg st="4" end="4"/>
                                            </p:txEl>
                                          </p:spTgt>
                                        </p:tgtEl>
                                        <p:attrNameLst>
                                          <p:attrName>style.visibility</p:attrName>
                                        </p:attrNameLst>
                                      </p:cBhvr>
                                      <p:to>
                                        <p:strVal val="visible"/>
                                      </p:to>
                                    </p:set>
                                    <p:anim calcmode="lin" valueType="num">
                                      <p:cBhvr>
                                        <p:cTn id="51" dur="500" fill="hold"/>
                                        <p:tgtEl>
                                          <p:spTgt spid="6">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6">
                                            <p:txEl>
                                              <p:pRg st="4" end="4"/>
                                            </p:txEl>
                                          </p:spTgt>
                                        </p:tgtEl>
                                        <p:attrNameLst>
                                          <p:attrName>ppt_y</p:attrName>
                                        </p:attrNameLst>
                                      </p:cBhvr>
                                      <p:tavLst>
                                        <p:tav tm="0">
                                          <p:val>
                                            <p:strVal val="#ppt_y"/>
                                          </p:val>
                                        </p:tav>
                                        <p:tav tm="100000">
                                          <p:val>
                                            <p:strVal val="#ppt_y"/>
                                          </p:val>
                                        </p:tav>
                                      </p:tavLst>
                                    </p:anim>
                                    <p:anim calcmode="lin" valueType="num">
                                      <p:cBhvr>
                                        <p:cTn id="53" dur="500" fill="hold"/>
                                        <p:tgtEl>
                                          <p:spTgt spid="6">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6">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6">
                                            <p:txEl>
                                              <p:pRg st="4" end="4"/>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41" presetClass="entr" presetSubtype="0" fill="hold" grpId="0" nodeType="clickEffect">
                                  <p:stCondLst>
                                    <p:cond delay="0"/>
                                  </p:stCondLst>
                                  <p:iterate type="lt">
                                    <p:tmPct val="10000"/>
                                  </p:iterate>
                                  <p:childTnLst>
                                    <p:set>
                                      <p:cBhvr>
                                        <p:cTn id="59" dur="1" fill="hold">
                                          <p:stCondLst>
                                            <p:cond delay="0"/>
                                          </p:stCondLst>
                                        </p:cTn>
                                        <p:tgtEl>
                                          <p:spTgt spid="6">
                                            <p:txEl>
                                              <p:pRg st="5" end="5"/>
                                            </p:txEl>
                                          </p:spTgt>
                                        </p:tgtEl>
                                        <p:attrNameLst>
                                          <p:attrName>style.visibility</p:attrName>
                                        </p:attrNameLst>
                                      </p:cBhvr>
                                      <p:to>
                                        <p:strVal val="visible"/>
                                      </p:to>
                                    </p:set>
                                    <p:anim calcmode="lin" valueType="num">
                                      <p:cBhvr>
                                        <p:cTn id="60" dur="500" fill="hold"/>
                                        <p:tgtEl>
                                          <p:spTgt spid="6">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61" dur="500" fill="hold"/>
                                        <p:tgtEl>
                                          <p:spTgt spid="6">
                                            <p:txEl>
                                              <p:pRg st="5" end="5"/>
                                            </p:txEl>
                                          </p:spTgt>
                                        </p:tgtEl>
                                        <p:attrNameLst>
                                          <p:attrName>ppt_y</p:attrName>
                                        </p:attrNameLst>
                                      </p:cBhvr>
                                      <p:tavLst>
                                        <p:tav tm="0">
                                          <p:val>
                                            <p:strVal val="#ppt_y"/>
                                          </p:val>
                                        </p:tav>
                                        <p:tav tm="100000">
                                          <p:val>
                                            <p:strVal val="#ppt_y"/>
                                          </p:val>
                                        </p:tav>
                                      </p:tavLst>
                                    </p:anim>
                                    <p:anim calcmode="lin" valueType="num">
                                      <p:cBhvr>
                                        <p:cTn id="62" dur="500" fill="hold"/>
                                        <p:tgtEl>
                                          <p:spTgt spid="6">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3" dur="500" fill="hold"/>
                                        <p:tgtEl>
                                          <p:spTgt spid="6">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4" dur="500" tmFilter="0,0; .5, 1; 1, 1"/>
                                        <p:tgtEl>
                                          <p:spTgt spid="6">
                                            <p:txEl>
                                              <p:pRg st="5" end="5"/>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41" presetClass="entr" presetSubtype="0" fill="hold" nodeType="clickEffect">
                                  <p:stCondLst>
                                    <p:cond delay="0"/>
                                  </p:stCondLst>
                                  <p:iterate type="lt">
                                    <p:tmPct val="10000"/>
                                  </p:iterate>
                                  <p:childTnLst>
                                    <p:set>
                                      <p:cBhvr>
                                        <p:cTn id="68" dur="1" fill="hold">
                                          <p:stCondLst>
                                            <p:cond delay="0"/>
                                          </p:stCondLst>
                                        </p:cTn>
                                        <p:tgtEl>
                                          <p:spTgt spid="8"/>
                                        </p:tgtEl>
                                        <p:attrNameLst>
                                          <p:attrName>style.visibility</p:attrName>
                                        </p:attrNameLst>
                                      </p:cBhvr>
                                      <p:to>
                                        <p:strVal val="visible"/>
                                      </p:to>
                                    </p:set>
                                    <p:anim calcmode="lin" valueType="num">
                                      <p:cBhvr>
                                        <p:cTn id="69"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70" dur="500" fill="hold"/>
                                        <p:tgtEl>
                                          <p:spTgt spid="8"/>
                                        </p:tgtEl>
                                        <p:attrNameLst>
                                          <p:attrName>ppt_y</p:attrName>
                                        </p:attrNameLst>
                                      </p:cBhvr>
                                      <p:tavLst>
                                        <p:tav tm="0">
                                          <p:val>
                                            <p:strVal val="#ppt_y"/>
                                          </p:val>
                                        </p:tav>
                                        <p:tav tm="100000">
                                          <p:val>
                                            <p:strVal val="#ppt_y"/>
                                          </p:val>
                                        </p:tav>
                                      </p:tavLst>
                                    </p:anim>
                                    <p:anim calcmode="lin" valueType="num">
                                      <p:cBhvr>
                                        <p:cTn id="71"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72"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73"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ΚΟΙΝΩΝΙΚΑ ΔΙΚΑΙΩΜΑΤΑ</a:t>
            </a:r>
            <a:endParaRPr lang="el-GR" dirty="0"/>
          </a:p>
        </p:txBody>
      </p:sp>
      <p:sp>
        <p:nvSpPr>
          <p:cNvPr id="3" name="2 - Θέση περιεχομένου"/>
          <p:cNvSpPr>
            <a:spLocks noGrp="1"/>
          </p:cNvSpPr>
          <p:nvPr>
            <p:ph sz="half" idx="1"/>
          </p:nvPr>
        </p:nvSpPr>
        <p:spPr/>
        <p:txBody>
          <a:bodyPr>
            <a:normAutofit/>
          </a:bodyPr>
          <a:lstStyle/>
          <a:p>
            <a:r>
              <a:rPr lang="el-GR" dirty="0" smtClean="0"/>
              <a:t>Τα κοινωνικά δικαιώματα είναι:</a:t>
            </a:r>
          </a:p>
          <a:p>
            <a:r>
              <a:rPr lang="el-GR" dirty="0" smtClean="0"/>
              <a:t>Δικαίωμα εργασίας</a:t>
            </a:r>
          </a:p>
          <a:p>
            <a:r>
              <a:rPr lang="el-GR" dirty="0" smtClean="0"/>
              <a:t>Δικαίωμα παιδείας</a:t>
            </a:r>
          </a:p>
          <a:p>
            <a:r>
              <a:rPr lang="el-GR" dirty="0" smtClean="0"/>
              <a:t>Δικαίωμα στην κοινωνική πρόνοια και ασφάλιση</a:t>
            </a:r>
          </a:p>
          <a:p>
            <a:r>
              <a:rPr lang="el-GR" dirty="0" smtClean="0"/>
              <a:t>Δικαίωμα στην προστασία του γάμου και της μητρότητας</a:t>
            </a:r>
            <a:endParaRPr lang="el-GR" dirty="0"/>
          </a:p>
        </p:txBody>
      </p:sp>
      <p:pic>
        <p:nvPicPr>
          <p:cNvPr id="5" name="4 - Θέση περιεχομένου" descr="solidarité.jpg"/>
          <p:cNvPicPr>
            <a:picLocks noGrp="1" noChangeAspect="1"/>
          </p:cNvPicPr>
          <p:nvPr>
            <p:ph sz="half" idx="2"/>
          </p:nvPr>
        </p:nvPicPr>
        <p:blipFill>
          <a:blip r:embed="rId3" cstate="print"/>
          <a:stretch>
            <a:fillRect/>
          </a:stretch>
        </p:blipFill>
        <p:spPr>
          <a:xfrm>
            <a:off x="4648200" y="2118519"/>
            <a:ext cx="4038600" cy="4038600"/>
          </a:xfrm>
        </p:spPr>
      </p:pic>
    </p:spTree>
  </p:cSld>
  <p:clrMapOvr>
    <a:masterClrMapping/>
  </p:clrMapOvr>
  <p:transition>
    <p:blinds dir="vert"/>
    <p:sndAc>
      <p:stSnd>
        <p:snd r:embed="rId2" name="coin.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6"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anim calcmode="lin" valueType="num">
                                      <p:cBhvr>
                                        <p:cTn id="23"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4"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26" fill="hold">
                      <p:stCondLst>
                        <p:cond delay="indefinite"/>
                      </p:stCondLst>
                      <p:childTnLst>
                        <p:par>
                          <p:cTn id="27" fill="hold">
                            <p:stCondLst>
                              <p:cond delay="0"/>
                            </p:stCondLst>
                            <p:childTnLst>
                              <p:par>
                                <p:cTn id="28" presetID="35"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2000"/>
                                        <p:tgtEl>
                                          <p:spTgt spid="3">
                                            <p:txEl>
                                              <p:pRg st="2" end="2"/>
                                            </p:txEl>
                                          </p:spTgt>
                                        </p:tgtEl>
                                      </p:cBhvr>
                                    </p:animEffect>
                                    <p:anim calcmode="lin" valueType="num">
                                      <p:cBhvr>
                                        <p:cTn id="31"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2"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34" fill="hold">
                      <p:stCondLst>
                        <p:cond delay="indefinite"/>
                      </p:stCondLst>
                      <p:childTnLst>
                        <p:par>
                          <p:cTn id="35" fill="hold">
                            <p:stCondLst>
                              <p:cond delay="0"/>
                            </p:stCondLst>
                            <p:childTnLst>
                              <p:par>
                                <p:cTn id="36" presetID="35"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2000"/>
                                        <p:tgtEl>
                                          <p:spTgt spid="3">
                                            <p:txEl>
                                              <p:pRg st="3" end="3"/>
                                            </p:txEl>
                                          </p:spTgt>
                                        </p:tgtEl>
                                      </p:cBhvr>
                                    </p:animEffect>
                                    <p:anim calcmode="lin" valueType="num">
                                      <p:cBhvr>
                                        <p:cTn id="39"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40"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42" fill="hold">
                      <p:stCondLst>
                        <p:cond delay="indefinite"/>
                      </p:stCondLst>
                      <p:childTnLst>
                        <p:par>
                          <p:cTn id="43" fill="hold">
                            <p:stCondLst>
                              <p:cond delay="0"/>
                            </p:stCondLst>
                            <p:childTnLst>
                              <p:par>
                                <p:cTn id="44" presetID="35" presetClass="entr" presetSubtype="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Effect transition="in" filter="fade">
                                      <p:cBhvr>
                                        <p:cTn id="46" dur="2000"/>
                                        <p:tgtEl>
                                          <p:spTgt spid="3">
                                            <p:txEl>
                                              <p:pRg st="4" end="4"/>
                                            </p:txEl>
                                          </p:spTgt>
                                        </p:tgtEl>
                                      </p:cBhvr>
                                    </p:animEffect>
                                    <p:anim calcmode="lin" valueType="num">
                                      <p:cBhvr>
                                        <p:cTn id="47"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48"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9"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50" fill="hold">
                      <p:stCondLst>
                        <p:cond delay="indefinite"/>
                      </p:stCondLst>
                      <p:childTnLst>
                        <p:par>
                          <p:cTn id="51" fill="hold">
                            <p:stCondLst>
                              <p:cond delay="0"/>
                            </p:stCondLst>
                            <p:childTnLst>
                              <p:par>
                                <p:cTn id="52" presetID="56" presetClass="entr" presetSubtype="0" fill="hold" nodeType="clickEffect">
                                  <p:stCondLst>
                                    <p:cond delay="0"/>
                                  </p:stCondLst>
                                  <p:iterate type="lt">
                                    <p:tmPct val="10000"/>
                                  </p:iterate>
                                  <p:childTnLst>
                                    <p:set>
                                      <p:cBhvr>
                                        <p:cTn id="53" dur="1" fill="hold">
                                          <p:stCondLst>
                                            <p:cond delay="0"/>
                                          </p:stCondLst>
                                        </p:cTn>
                                        <p:tgtEl>
                                          <p:spTgt spid="5"/>
                                        </p:tgtEl>
                                        <p:attrNameLst>
                                          <p:attrName>style.visibility</p:attrName>
                                        </p:attrNameLst>
                                      </p:cBhvr>
                                      <p:to>
                                        <p:strVal val="visible"/>
                                      </p:to>
                                    </p:set>
                                    <p:anim by="(-#ppt_w*2)" calcmode="lin" valueType="num">
                                      <p:cBhvr rctx="PPT">
                                        <p:cTn id="54" dur="500" autoRev="1" fill="hold">
                                          <p:stCondLst>
                                            <p:cond delay="0"/>
                                          </p:stCondLst>
                                        </p:cTn>
                                        <p:tgtEl>
                                          <p:spTgt spid="5"/>
                                        </p:tgtEl>
                                        <p:attrNameLst>
                                          <p:attrName>ppt_w</p:attrName>
                                        </p:attrNameLst>
                                      </p:cBhvr>
                                    </p:anim>
                                    <p:anim by="(#ppt_w*0.50)" calcmode="lin" valueType="num">
                                      <p:cBhvr>
                                        <p:cTn id="55" dur="500" decel="50000" autoRev="1" fill="hold">
                                          <p:stCondLst>
                                            <p:cond delay="0"/>
                                          </p:stCondLst>
                                        </p:cTn>
                                        <p:tgtEl>
                                          <p:spTgt spid="5"/>
                                        </p:tgtEl>
                                        <p:attrNameLst>
                                          <p:attrName>ppt_x</p:attrName>
                                        </p:attrNameLst>
                                      </p:cBhvr>
                                    </p:anim>
                                    <p:anim from="(-#ppt_h/2)" to="(#ppt_y)" calcmode="lin" valueType="num">
                                      <p:cBhvr>
                                        <p:cTn id="56" dur="1000" fill="hold">
                                          <p:stCondLst>
                                            <p:cond delay="0"/>
                                          </p:stCondLst>
                                        </p:cTn>
                                        <p:tgtEl>
                                          <p:spTgt spid="5"/>
                                        </p:tgtEl>
                                        <p:attrNameLst>
                                          <p:attrName>ppt_y</p:attrName>
                                        </p:attrNameLst>
                                      </p:cBhvr>
                                    </p:anim>
                                    <p:animRot by="21600000">
                                      <p:cBhvr>
                                        <p:cTn id="57"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ΔΙΚΑΙΩΜΑ ΕΡΓΑΣΙΑΣ</a:t>
            </a:r>
            <a:endParaRPr lang="el-GR" dirty="0"/>
          </a:p>
        </p:txBody>
      </p:sp>
      <p:sp>
        <p:nvSpPr>
          <p:cNvPr id="3" name="2 - Θέση περιεχομένου"/>
          <p:cNvSpPr>
            <a:spLocks noGrp="1"/>
          </p:cNvSpPr>
          <p:nvPr>
            <p:ph sz="half" idx="1"/>
          </p:nvPr>
        </p:nvSpPr>
        <p:spPr/>
        <p:txBody>
          <a:bodyPr/>
          <a:lstStyle/>
          <a:p>
            <a:r>
              <a:rPr lang="el-GR" dirty="0" smtClean="0"/>
              <a:t>Η εργασία αποτελεί δικαίωμα και προστατεύεται από το Κράτος  που μεριμνά για τη δημιουργία συνθηκών απασχόλησης </a:t>
            </a:r>
            <a:endParaRPr lang="el-GR" dirty="0"/>
          </a:p>
        </p:txBody>
      </p:sp>
      <p:pic>
        <p:nvPicPr>
          <p:cNvPr id="5" name="4 - Θέση περιεχομένου" descr="SDADE_top.png"/>
          <p:cNvPicPr>
            <a:picLocks noGrp="1" noChangeAspect="1"/>
          </p:cNvPicPr>
          <p:nvPr>
            <p:ph sz="half" idx="2"/>
          </p:nvPr>
        </p:nvPicPr>
        <p:blipFill>
          <a:blip r:embed="rId3"/>
          <a:stretch>
            <a:fillRect/>
          </a:stretch>
        </p:blipFill>
        <p:spPr>
          <a:xfrm>
            <a:off x="4648200" y="3583720"/>
            <a:ext cx="4038600" cy="1108198"/>
          </a:xfrm>
        </p:spPr>
      </p:pic>
    </p:spTree>
  </p:cSld>
  <p:clrMapOvr>
    <a:masterClrMapping/>
  </p:clrMapOvr>
  <p:transition>
    <p:cover/>
    <p:sndAc>
      <p:stSnd>
        <p:snd r:embed="rId2" name="breez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0" fill="hold"/>
                                        <p:tgtEl>
                                          <p:spTgt spid="5"/>
                                        </p:tgtEl>
                                        <p:attrNameLst>
                                          <p:attrName>ppt_x</p:attrName>
                                        </p:attrNameLst>
                                      </p:cBhvr>
                                      <p:tavLst>
                                        <p:tav tm="0">
                                          <p:val>
                                            <p:strVal val="#ppt_x"/>
                                          </p:val>
                                        </p:tav>
                                        <p:tav tm="100000">
                                          <p:val>
                                            <p:strVal val="#ppt_x"/>
                                          </p:val>
                                        </p:tav>
                                      </p:tavLst>
                                    </p:anim>
                                    <p:anim calcmode="lin" valueType="num">
                                      <p:cBhvr additive="base">
                                        <p:cTn id="18"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ΔΙΚΑΙΩΜΑ ΤΗΣ ΠΑΙΔΕΙΑΣ</a:t>
            </a:r>
            <a:endParaRPr lang="el-GR" dirty="0"/>
          </a:p>
        </p:txBody>
      </p:sp>
      <p:sp>
        <p:nvSpPr>
          <p:cNvPr id="3" name="2 - Θέση περιεχομένου"/>
          <p:cNvSpPr>
            <a:spLocks noGrp="1"/>
          </p:cNvSpPr>
          <p:nvPr>
            <p:ph sz="half" idx="1"/>
          </p:nvPr>
        </p:nvSpPr>
        <p:spPr/>
        <p:txBody>
          <a:bodyPr/>
          <a:lstStyle/>
          <a:p>
            <a:r>
              <a:rPr lang="el-GR" dirty="0" smtClean="0"/>
              <a:t>Το Σύνταγμα προβλέπει την δωρεάν παιδεία σε όλες τις βαθμίδες εκπαίδευσης στα κρατικά εκπαιδευτήρια.</a:t>
            </a:r>
            <a:endParaRPr lang="el-GR" dirty="0"/>
          </a:p>
        </p:txBody>
      </p:sp>
      <p:pic>
        <p:nvPicPr>
          <p:cNvPr id="5" name="4 - Θέση περιεχομένου" descr="paideia.jpg"/>
          <p:cNvPicPr>
            <a:picLocks noGrp="1" noChangeAspect="1"/>
          </p:cNvPicPr>
          <p:nvPr>
            <p:ph sz="half" idx="2"/>
          </p:nvPr>
        </p:nvPicPr>
        <p:blipFill>
          <a:blip r:embed="rId3"/>
          <a:stretch>
            <a:fillRect/>
          </a:stretch>
        </p:blipFill>
        <p:spPr>
          <a:xfrm>
            <a:off x="4648200" y="3143248"/>
            <a:ext cx="4038600" cy="1812356"/>
          </a:xfrm>
        </p:spPr>
      </p:pic>
    </p:spTree>
  </p:cSld>
  <p:clrMapOvr>
    <a:masterClrMapping/>
  </p:clrMapOvr>
  <p:transition>
    <p:cover dir="r"/>
    <p:sndAc>
      <p:stSnd>
        <p:snd r:embed="rId2" name="explod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3"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
                                        <p:tgtEl>
                                          <p:spTgt spid="3">
                                            <p:txEl>
                                              <p:pRg st="0" end="0"/>
                                            </p:txEl>
                                          </p:spTgt>
                                        </p:tgtEl>
                                      </p:cBhvr>
                                    </p:animEffect>
                                    <p:anim calcmode="lin" valueType="num">
                                      <p:cBhvr>
                                        <p:cTn id="15"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dirty="0" smtClean="0"/>
              <a:t>ΠΡΟΣΤΑΣΙΑ ΔΙΚΑΙΩΜΑΤΩΝ</a:t>
            </a:r>
            <a:endParaRPr lang="el-GR" dirty="0"/>
          </a:p>
        </p:txBody>
      </p:sp>
      <p:sp>
        <p:nvSpPr>
          <p:cNvPr id="6" name="5 - Θέση περιεχομένου"/>
          <p:cNvSpPr>
            <a:spLocks noGrp="1"/>
          </p:cNvSpPr>
          <p:nvPr>
            <p:ph sz="half" idx="1"/>
          </p:nvPr>
        </p:nvSpPr>
        <p:spPr/>
        <p:txBody>
          <a:bodyPr/>
          <a:lstStyle/>
          <a:p>
            <a:r>
              <a:rPr lang="el-GR" dirty="0" smtClean="0"/>
              <a:t>Τα δικαιώματα του ατόμου προστατεύονται από την εθνική νομοθεσία(Σύνταγμα)</a:t>
            </a:r>
          </a:p>
          <a:p>
            <a:pPr>
              <a:buNone/>
            </a:pPr>
            <a:r>
              <a:rPr lang="el-GR" dirty="0" smtClean="0"/>
              <a:t>      και από το Ευρωπαϊκό και Διεθνές Δίκαιο.</a:t>
            </a:r>
            <a:endParaRPr lang="el-GR" dirty="0"/>
          </a:p>
        </p:txBody>
      </p:sp>
      <p:pic>
        <p:nvPicPr>
          <p:cNvPr id="8" name="7 - Θέση περιεχομένου" descr="ohe.jpg"/>
          <p:cNvPicPr>
            <a:picLocks noGrp="1" noChangeAspect="1"/>
          </p:cNvPicPr>
          <p:nvPr>
            <p:ph sz="half" idx="2"/>
          </p:nvPr>
        </p:nvPicPr>
        <p:blipFill>
          <a:blip r:embed="rId3"/>
          <a:stretch>
            <a:fillRect/>
          </a:stretch>
        </p:blipFill>
        <p:spPr>
          <a:xfrm>
            <a:off x="5357818" y="1785926"/>
            <a:ext cx="3186106" cy="2509054"/>
          </a:xfrm>
        </p:spPr>
      </p:pic>
      <p:pic>
        <p:nvPicPr>
          <p:cNvPr id="9" name="8 - Εικόνα" descr="384e905b6c173c712f7d5ba6b348958b_L.jpg"/>
          <p:cNvPicPr>
            <a:picLocks noChangeAspect="1"/>
          </p:cNvPicPr>
          <p:nvPr/>
        </p:nvPicPr>
        <p:blipFill>
          <a:blip r:embed="rId4"/>
          <a:stretch>
            <a:fillRect/>
          </a:stretch>
        </p:blipFill>
        <p:spPr>
          <a:xfrm>
            <a:off x="2643174" y="4500570"/>
            <a:ext cx="2857520" cy="2152652"/>
          </a:xfrm>
          <a:prstGeom prst="rect">
            <a:avLst/>
          </a:prstGeom>
        </p:spPr>
      </p:pic>
    </p:spTree>
  </p:cSld>
  <p:clrMapOvr>
    <a:masterClrMapping/>
  </p:clrMapOvr>
  <p:transition>
    <p:checker/>
    <p:sndAc>
      <p:stSnd>
        <p:snd r:embed="rId2" name="arrow.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5"/>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5"/>
                                        </p:tgtEl>
                                        <p:attrNameLst>
                                          <p:attrName>ppt_y</p:attrName>
                                        </p:attrNameLst>
                                      </p:cBhvr>
                                      <p:tavLst>
                                        <p:tav tm="0">
                                          <p:val>
                                            <p:strVal val="#ppt_y"/>
                                          </p:val>
                                        </p:tav>
                                        <p:tav tm="100000">
                                          <p:val>
                                            <p:strVal val="#ppt_y"/>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5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770" decel="100000"/>
                                        <p:tgtEl>
                                          <p:spTgt spid="6">
                                            <p:txEl>
                                              <p:pRg st="0" end="0"/>
                                            </p:txEl>
                                          </p:spTgt>
                                        </p:tgtEl>
                                      </p:cBhvr>
                                    </p:animEffect>
                                    <p:animScale>
                                      <p:cBhvr>
                                        <p:cTn id="16" dur="770" decel="100000"/>
                                        <p:tgtEl>
                                          <p:spTgt spid="6">
                                            <p:txEl>
                                              <p:pRg st="0" end="0"/>
                                            </p:txEl>
                                          </p:spTgt>
                                        </p:tgtEl>
                                      </p:cBhvr>
                                      <p:from x="10000" y="10000"/>
                                      <p:to x="200000" y="450000"/>
                                    </p:animScale>
                                    <p:animScale>
                                      <p:cBhvr>
                                        <p:cTn id="17" dur="1230" accel="100000" fill="hold">
                                          <p:stCondLst>
                                            <p:cond delay="770"/>
                                          </p:stCondLst>
                                        </p:cTn>
                                        <p:tgtEl>
                                          <p:spTgt spid="6">
                                            <p:txEl>
                                              <p:pRg st="0" end="0"/>
                                            </p:txEl>
                                          </p:spTgt>
                                        </p:tgtEl>
                                      </p:cBhvr>
                                      <p:from x="200000" y="450000"/>
                                      <p:to x="100000" y="100000"/>
                                    </p:animScale>
                                    <p:set>
                                      <p:cBhvr>
                                        <p:cTn id="18" dur="770" fill="hold"/>
                                        <p:tgtEl>
                                          <p:spTgt spid="6">
                                            <p:txEl>
                                              <p:pRg st="0" end="0"/>
                                            </p:txEl>
                                          </p:spTgt>
                                        </p:tgtEl>
                                        <p:attrNameLst>
                                          <p:attrName>ppt_x</p:attrName>
                                        </p:attrNameLst>
                                      </p:cBhvr>
                                      <p:to>
                                        <p:strVal val="(0.5)"/>
                                      </p:to>
                                    </p:set>
                                    <p:anim from="(0.5)" to="(#ppt_x)" calcmode="lin" valueType="num">
                                      <p:cBhvr>
                                        <p:cTn id="19" dur="1230" accel="100000" fill="hold">
                                          <p:stCondLst>
                                            <p:cond delay="770"/>
                                          </p:stCondLst>
                                        </p:cTn>
                                        <p:tgtEl>
                                          <p:spTgt spid="6">
                                            <p:txEl>
                                              <p:pRg st="0" end="0"/>
                                            </p:txEl>
                                          </p:spTgt>
                                        </p:tgtEl>
                                        <p:attrNameLst>
                                          <p:attrName>ppt_x</p:attrName>
                                        </p:attrNameLst>
                                      </p:cBhvr>
                                    </p:anim>
                                    <p:set>
                                      <p:cBhvr>
                                        <p:cTn id="20" dur="770" fill="hold"/>
                                        <p:tgtEl>
                                          <p:spTgt spid="6">
                                            <p:txEl>
                                              <p:pRg st="0" end="0"/>
                                            </p:txEl>
                                          </p:spTgt>
                                        </p:tgtEl>
                                        <p:attrNameLst>
                                          <p:attrName>ppt_y</p:attrName>
                                        </p:attrNameLst>
                                      </p:cBhvr>
                                      <p:to>
                                        <p:strVal val="(#ppt_y+0.4)"/>
                                      </p:to>
                                    </p:set>
                                    <p:anim from="(#ppt_y+0.4)" to="(#ppt_y)" calcmode="lin" valueType="num">
                                      <p:cBhvr>
                                        <p:cTn id="21" dur="1230" accel="100000" fill="hold">
                                          <p:stCondLst>
                                            <p:cond delay="770"/>
                                          </p:stCondLst>
                                        </p:cTn>
                                        <p:tgtEl>
                                          <p:spTgt spid="6">
                                            <p:txEl>
                                              <p:pRg st="0" end="0"/>
                                            </p:txEl>
                                          </p:spTgt>
                                        </p:tgtEl>
                                        <p:attrNameLst>
                                          <p:attrName>ppt_y</p:attrName>
                                        </p:attrNameLst>
                                      </p:cBhvr>
                                    </p:anim>
                                  </p:childTnLst>
                                </p:cTn>
                              </p:par>
                            </p:childTnLst>
                          </p:cTn>
                        </p:par>
                      </p:childTnLst>
                    </p:cTn>
                  </p:par>
                  <p:par>
                    <p:cTn id="22" fill="hold">
                      <p:stCondLst>
                        <p:cond delay="indefinite"/>
                      </p:stCondLst>
                      <p:childTnLst>
                        <p:par>
                          <p:cTn id="23" fill="hold">
                            <p:stCondLst>
                              <p:cond delay="0"/>
                            </p:stCondLst>
                            <p:childTnLst>
                              <p:par>
                                <p:cTn id="24" presetID="51" presetClass="entr" presetSubtype="0" fill="hold" grpId="0" nodeType="click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Effect transition="in" filter="fade">
                                      <p:cBhvr>
                                        <p:cTn id="26" dur="770" decel="100000"/>
                                        <p:tgtEl>
                                          <p:spTgt spid="6">
                                            <p:txEl>
                                              <p:pRg st="1" end="1"/>
                                            </p:txEl>
                                          </p:spTgt>
                                        </p:tgtEl>
                                      </p:cBhvr>
                                    </p:animEffect>
                                    <p:animScale>
                                      <p:cBhvr>
                                        <p:cTn id="27" dur="770" decel="100000"/>
                                        <p:tgtEl>
                                          <p:spTgt spid="6">
                                            <p:txEl>
                                              <p:pRg st="1" end="1"/>
                                            </p:txEl>
                                          </p:spTgt>
                                        </p:tgtEl>
                                      </p:cBhvr>
                                      <p:from x="10000" y="10000"/>
                                      <p:to x="200000" y="450000"/>
                                    </p:animScale>
                                    <p:animScale>
                                      <p:cBhvr>
                                        <p:cTn id="28" dur="1230" accel="100000" fill="hold">
                                          <p:stCondLst>
                                            <p:cond delay="770"/>
                                          </p:stCondLst>
                                        </p:cTn>
                                        <p:tgtEl>
                                          <p:spTgt spid="6">
                                            <p:txEl>
                                              <p:pRg st="1" end="1"/>
                                            </p:txEl>
                                          </p:spTgt>
                                        </p:tgtEl>
                                      </p:cBhvr>
                                      <p:from x="200000" y="450000"/>
                                      <p:to x="100000" y="100000"/>
                                    </p:animScale>
                                    <p:set>
                                      <p:cBhvr>
                                        <p:cTn id="29" dur="770" fill="hold"/>
                                        <p:tgtEl>
                                          <p:spTgt spid="6">
                                            <p:txEl>
                                              <p:pRg st="1" end="1"/>
                                            </p:txEl>
                                          </p:spTgt>
                                        </p:tgtEl>
                                        <p:attrNameLst>
                                          <p:attrName>ppt_x</p:attrName>
                                        </p:attrNameLst>
                                      </p:cBhvr>
                                      <p:to>
                                        <p:strVal val="(0.5)"/>
                                      </p:to>
                                    </p:set>
                                    <p:anim from="(0.5)" to="(#ppt_x)" calcmode="lin" valueType="num">
                                      <p:cBhvr>
                                        <p:cTn id="30" dur="1230" accel="100000" fill="hold">
                                          <p:stCondLst>
                                            <p:cond delay="770"/>
                                          </p:stCondLst>
                                        </p:cTn>
                                        <p:tgtEl>
                                          <p:spTgt spid="6">
                                            <p:txEl>
                                              <p:pRg st="1" end="1"/>
                                            </p:txEl>
                                          </p:spTgt>
                                        </p:tgtEl>
                                        <p:attrNameLst>
                                          <p:attrName>ppt_x</p:attrName>
                                        </p:attrNameLst>
                                      </p:cBhvr>
                                    </p:anim>
                                    <p:set>
                                      <p:cBhvr>
                                        <p:cTn id="31" dur="770" fill="hold"/>
                                        <p:tgtEl>
                                          <p:spTgt spid="6">
                                            <p:txEl>
                                              <p:pRg st="1" end="1"/>
                                            </p:txEl>
                                          </p:spTgt>
                                        </p:tgtEl>
                                        <p:attrNameLst>
                                          <p:attrName>ppt_y</p:attrName>
                                        </p:attrNameLst>
                                      </p:cBhvr>
                                      <p:to>
                                        <p:strVal val="(#ppt_y+0.4)"/>
                                      </p:to>
                                    </p:set>
                                    <p:anim from="(#ppt_y+0.4)" to="(#ppt_y)" calcmode="lin" valueType="num">
                                      <p:cBhvr>
                                        <p:cTn id="32" dur="1230" accel="100000" fill="hold">
                                          <p:stCondLst>
                                            <p:cond delay="770"/>
                                          </p:stCondLst>
                                        </p:cTn>
                                        <p:tgtEl>
                                          <p:spTgt spid="6">
                                            <p:txEl>
                                              <p:pRg st="1" end="1"/>
                                            </p:txEl>
                                          </p:spTgt>
                                        </p:tgtEl>
                                        <p:attrNameLst>
                                          <p:attrName>ppt_y</p:attrName>
                                        </p:attrNameLst>
                                      </p:cBhvr>
                                    </p:anim>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down)">
                                      <p:cBhvr>
                                        <p:cTn id="37" dur="580">
                                          <p:stCondLst>
                                            <p:cond delay="0"/>
                                          </p:stCondLst>
                                        </p:cTn>
                                        <p:tgtEl>
                                          <p:spTgt spid="9"/>
                                        </p:tgtEl>
                                      </p:cBhvr>
                                    </p:animEffect>
                                    <p:anim calcmode="lin" valueType="num">
                                      <p:cBhvr>
                                        <p:cTn id="3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3" dur="26">
                                          <p:stCondLst>
                                            <p:cond delay="650"/>
                                          </p:stCondLst>
                                        </p:cTn>
                                        <p:tgtEl>
                                          <p:spTgt spid="9"/>
                                        </p:tgtEl>
                                      </p:cBhvr>
                                      <p:to x="100000" y="60000"/>
                                    </p:animScale>
                                    <p:animScale>
                                      <p:cBhvr>
                                        <p:cTn id="44" dur="166" decel="50000">
                                          <p:stCondLst>
                                            <p:cond delay="676"/>
                                          </p:stCondLst>
                                        </p:cTn>
                                        <p:tgtEl>
                                          <p:spTgt spid="9"/>
                                        </p:tgtEl>
                                      </p:cBhvr>
                                      <p:to x="100000" y="100000"/>
                                    </p:animScale>
                                    <p:animScale>
                                      <p:cBhvr>
                                        <p:cTn id="45" dur="26">
                                          <p:stCondLst>
                                            <p:cond delay="1312"/>
                                          </p:stCondLst>
                                        </p:cTn>
                                        <p:tgtEl>
                                          <p:spTgt spid="9"/>
                                        </p:tgtEl>
                                      </p:cBhvr>
                                      <p:to x="100000" y="80000"/>
                                    </p:animScale>
                                    <p:animScale>
                                      <p:cBhvr>
                                        <p:cTn id="46" dur="166" decel="50000">
                                          <p:stCondLst>
                                            <p:cond delay="1338"/>
                                          </p:stCondLst>
                                        </p:cTn>
                                        <p:tgtEl>
                                          <p:spTgt spid="9"/>
                                        </p:tgtEl>
                                      </p:cBhvr>
                                      <p:to x="100000" y="100000"/>
                                    </p:animScale>
                                    <p:animScale>
                                      <p:cBhvr>
                                        <p:cTn id="47" dur="26">
                                          <p:stCondLst>
                                            <p:cond delay="1642"/>
                                          </p:stCondLst>
                                        </p:cTn>
                                        <p:tgtEl>
                                          <p:spTgt spid="9"/>
                                        </p:tgtEl>
                                      </p:cBhvr>
                                      <p:to x="100000" y="90000"/>
                                    </p:animScale>
                                    <p:animScale>
                                      <p:cBhvr>
                                        <p:cTn id="48" dur="166" decel="50000">
                                          <p:stCondLst>
                                            <p:cond delay="1668"/>
                                          </p:stCondLst>
                                        </p:cTn>
                                        <p:tgtEl>
                                          <p:spTgt spid="9"/>
                                        </p:tgtEl>
                                      </p:cBhvr>
                                      <p:to x="100000" y="100000"/>
                                    </p:animScale>
                                    <p:animScale>
                                      <p:cBhvr>
                                        <p:cTn id="49" dur="26">
                                          <p:stCondLst>
                                            <p:cond delay="1808"/>
                                          </p:stCondLst>
                                        </p:cTn>
                                        <p:tgtEl>
                                          <p:spTgt spid="9"/>
                                        </p:tgtEl>
                                      </p:cBhvr>
                                      <p:to x="100000" y="95000"/>
                                    </p:animScale>
                                    <p:animScale>
                                      <p:cBhvr>
                                        <p:cTn id="50" dur="166" decel="50000">
                                          <p:stCondLst>
                                            <p:cond delay="1834"/>
                                          </p:stCondLst>
                                        </p:cTn>
                                        <p:tgtEl>
                                          <p:spTgt spid="9"/>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30" presetClass="entr" presetSubtype="0" fill="hold"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fade">
                                      <p:cBhvr>
                                        <p:cTn id="55" dur="800" decel="100000"/>
                                        <p:tgtEl>
                                          <p:spTgt spid="8"/>
                                        </p:tgtEl>
                                      </p:cBhvr>
                                    </p:animEffect>
                                    <p:anim calcmode="lin" valueType="num">
                                      <p:cBhvr>
                                        <p:cTn id="56" dur="800" decel="100000" fill="hold"/>
                                        <p:tgtEl>
                                          <p:spTgt spid="8"/>
                                        </p:tgtEl>
                                        <p:attrNameLst>
                                          <p:attrName>style.rotation</p:attrName>
                                        </p:attrNameLst>
                                      </p:cBhvr>
                                      <p:tavLst>
                                        <p:tav tm="0">
                                          <p:val>
                                            <p:fltVal val="-90"/>
                                          </p:val>
                                        </p:tav>
                                        <p:tav tm="100000">
                                          <p:val>
                                            <p:fltVal val="0"/>
                                          </p:val>
                                        </p:tav>
                                      </p:tavLst>
                                    </p:anim>
                                    <p:anim calcmode="lin" valueType="num">
                                      <p:cBhvr>
                                        <p:cTn id="57" dur="800" decel="100000" fill="hold"/>
                                        <p:tgtEl>
                                          <p:spTgt spid="8"/>
                                        </p:tgtEl>
                                        <p:attrNameLst>
                                          <p:attrName>ppt_x</p:attrName>
                                        </p:attrNameLst>
                                      </p:cBhvr>
                                      <p:tavLst>
                                        <p:tav tm="0">
                                          <p:val>
                                            <p:strVal val="#ppt_x+0.4"/>
                                          </p:val>
                                        </p:tav>
                                        <p:tav tm="100000">
                                          <p:val>
                                            <p:strVal val="#ppt_x-0.05"/>
                                          </p:val>
                                        </p:tav>
                                      </p:tavLst>
                                    </p:anim>
                                    <p:anim calcmode="lin" valueType="num">
                                      <p:cBhvr>
                                        <p:cTn id="58" dur="800" decel="100000" fill="hold"/>
                                        <p:tgtEl>
                                          <p:spTgt spid="8"/>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ΥΠΟΧΡΕΩΣΕΙΣ ΠΟΛΙΤΩΝ</a:t>
            </a:r>
            <a:endParaRPr lang="el-GR" dirty="0"/>
          </a:p>
        </p:txBody>
      </p:sp>
      <p:sp>
        <p:nvSpPr>
          <p:cNvPr id="5" name="4 - Θέση περιεχομένου"/>
          <p:cNvSpPr>
            <a:spLocks noGrp="1"/>
          </p:cNvSpPr>
          <p:nvPr>
            <p:ph idx="1"/>
          </p:nvPr>
        </p:nvSpPr>
        <p:spPr/>
        <p:txBody>
          <a:bodyPr/>
          <a:lstStyle/>
          <a:p>
            <a:r>
              <a:rPr lang="el-GR" dirty="0" smtClean="0"/>
              <a:t>Οι υποχρεώσεις των πολιτών είναι:</a:t>
            </a:r>
          </a:p>
          <a:p>
            <a:pPr>
              <a:buNone/>
            </a:pPr>
            <a:r>
              <a:rPr lang="el-GR" dirty="0" smtClean="0"/>
              <a:t>   Η αλληλεγγύη ανάμεσα στους πολίτες</a:t>
            </a:r>
          </a:p>
          <a:p>
            <a:pPr>
              <a:buNone/>
            </a:pPr>
            <a:r>
              <a:rPr lang="el-GR" dirty="0" smtClean="0"/>
              <a:t>    Να τηρούν τους νόμους</a:t>
            </a:r>
          </a:p>
          <a:p>
            <a:pPr>
              <a:buNone/>
            </a:pPr>
            <a:r>
              <a:rPr lang="el-GR" dirty="0" smtClean="0"/>
              <a:t>    Να υπερασπίζονται τη δημοκρατία </a:t>
            </a:r>
            <a:endParaRPr lang="el-GR" dirty="0"/>
          </a:p>
        </p:txBody>
      </p:sp>
    </p:spTree>
  </p:cSld>
  <p:clrMapOvr>
    <a:masterClrMapping/>
  </p:clrMapOvr>
  <p:transition>
    <p:checker dir="vert"/>
    <p:sndAc>
      <p:stSnd>
        <p:snd r:embed="rId2" name="pu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7" presetClass="entr" presetSubtype="4"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additive="base">
                                        <p:cTn id="15" dur="5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7" presetClass="entr" presetSubtype="4"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additive="base">
                                        <p:cTn id="21" dur="5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2" dur="5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 calcmode="lin" valueType="num">
                                      <p:cBhvr additive="base">
                                        <p:cTn id="27" dur="5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8" dur="5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grpId="0"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 calcmode="lin" valueType="num">
                                      <p:cBhvr additive="base">
                                        <p:cTn id="33" dur="5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4" dur="5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dirty="0" smtClean="0"/>
              <a:t>ΥΠΟΧΡΕΩΣΕΙΣ ΠΟΛΙΤΩΝ</a:t>
            </a:r>
            <a:endParaRPr lang="el-GR" dirty="0"/>
          </a:p>
        </p:txBody>
      </p:sp>
      <p:pic>
        <p:nvPicPr>
          <p:cNvPr id="7" name="6 - Θέση περιεχομένου" descr="img12_3.jpg"/>
          <p:cNvPicPr>
            <a:picLocks noGrp="1" noChangeAspect="1"/>
          </p:cNvPicPr>
          <p:nvPr>
            <p:ph idx="1"/>
          </p:nvPr>
        </p:nvPicPr>
        <p:blipFill>
          <a:blip r:embed="rId3"/>
          <a:stretch>
            <a:fillRect/>
          </a:stretch>
        </p:blipFill>
        <p:spPr>
          <a:xfrm>
            <a:off x="895846" y="1935163"/>
            <a:ext cx="7352307" cy="4389437"/>
          </a:xfrm>
        </p:spPr>
      </p:pic>
    </p:spTree>
  </p:cSld>
  <p:clrMapOvr>
    <a:masterClrMapping/>
  </p:clrMapOvr>
  <p:transition>
    <p:comb/>
    <p:sndAc>
      <p:stSnd>
        <p:snd r:embed="rId2" name="cashreg.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nodeType="clickEffect">
                                  <p:stCondLst>
                                    <p:cond delay="0"/>
                                  </p:stCondLst>
                                  <p:iterate type="lt">
                                    <p:tmPct val="10000"/>
                                  </p:iterate>
                                  <p:childTnLst>
                                    <p:set>
                                      <p:cBhvr>
                                        <p:cTn id="11" dur="1" fill="hold">
                                          <p:stCondLst>
                                            <p:cond delay="0"/>
                                          </p:stCondLst>
                                        </p:cTn>
                                        <p:tgtEl>
                                          <p:spTgt spid="7"/>
                                        </p:tgtEl>
                                        <p:attrNameLst>
                                          <p:attrName>style.visibility</p:attrName>
                                        </p:attrNameLst>
                                      </p:cBhvr>
                                      <p:to>
                                        <p:strVal val="visible"/>
                                      </p:to>
                                    </p:set>
                                    <p:anim by="(-#ppt_w*2)" calcmode="lin" valueType="num">
                                      <p:cBhvr rctx="PPT">
                                        <p:cTn id="12" dur="500" autoRev="1" fill="hold">
                                          <p:stCondLst>
                                            <p:cond delay="0"/>
                                          </p:stCondLst>
                                        </p:cTn>
                                        <p:tgtEl>
                                          <p:spTgt spid="7"/>
                                        </p:tgtEl>
                                        <p:attrNameLst>
                                          <p:attrName>ppt_w</p:attrName>
                                        </p:attrNameLst>
                                      </p:cBhvr>
                                    </p:anim>
                                    <p:anim by="(#ppt_w*0.50)" calcmode="lin" valueType="num">
                                      <p:cBhvr>
                                        <p:cTn id="13" dur="500" decel="50000" autoRev="1" fill="hold">
                                          <p:stCondLst>
                                            <p:cond delay="0"/>
                                          </p:stCondLst>
                                        </p:cTn>
                                        <p:tgtEl>
                                          <p:spTgt spid="7"/>
                                        </p:tgtEl>
                                        <p:attrNameLst>
                                          <p:attrName>ppt_x</p:attrName>
                                        </p:attrNameLst>
                                      </p:cBhvr>
                                    </p:anim>
                                    <p:anim from="(-#ppt_h/2)" to="(#ppt_y)" calcmode="lin" valueType="num">
                                      <p:cBhvr>
                                        <p:cTn id="14" dur="1000" fill="hold">
                                          <p:stCondLst>
                                            <p:cond delay="0"/>
                                          </p:stCondLst>
                                        </p:cTn>
                                        <p:tgtEl>
                                          <p:spTgt spid="7"/>
                                        </p:tgtEl>
                                        <p:attrNameLst>
                                          <p:attrName>ppt_y</p:attrName>
                                        </p:attrNameLst>
                                      </p:cBhvr>
                                    </p:anim>
                                    <p:animRot by="21600000">
                                      <p:cBhvr>
                                        <p:cTn id="15" dur="1000" fill="hold">
                                          <p:stCondLst>
                                            <p:cond delay="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ΠΗΓΕΣ ΠΛΗΡΟΦΟΡΗΣΗΣ</a:t>
            </a:r>
            <a:endParaRPr lang="el-GR" dirty="0"/>
          </a:p>
        </p:txBody>
      </p:sp>
      <p:sp>
        <p:nvSpPr>
          <p:cNvPr id="3" name="2 - Θέση περιεχομένου"/>
          <p:cNvSpPr>
            <a:spLocks noGrp="1"/>
          </p:cNvSpPr>
          <p:nvPr>
            <p:ph idx="1"/>
          </p:nvPr>
        </p:nvSpPr>
        <p:spPr/>
        <p:txBody>
          <a:bodyPr/>
          <a:lstStyle/>
          <a:p>
            <a:r>
              <a:rPr lang="el-GR" dirty="0" smtClean="0"/>
              <a:t>Βιβλίο Κοινωνικής και Πολιτικής Αγωγής Γ΄ Γυμνασίου</a:t>
            </a:r>
            <a:endParaRPr lang="el-GR" dirty="0"/>
          </a:p>
        </p:txBody>
      </p:sp>
    </p:spTree>
  </p:cSld>
  <p:clrMapOvr>
    <a:masterClrMapping/>
  </p:clrMapOvr>
  <p:transition>
    <p:cover dir="r"/>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ΑΝΘΡΩΠΙΝΑ ΔΙΚΑΩΜΑΤΑ</a:t>
            </a:r>
            <a:endParaRPr lang="el-GR" dirty="0"/>
          </a:p>
        </p:txBody>
      </p:sp>
      <p:sp>
        <p:nvSpPr>
          <p:cNvPr id="3" name="2 - Θέση περιεχομένου"/>
          <p:cNvSpPr>
            <a:spLocks noGrp="1"/>
          </p:cNvSpPr>
          <p:nvPr>
            <p:ph idx="1"/>
          </p:nvPr>
        </p:nvSpPr>
        <p:spPr>
          <a:xfrm>
            <a:off x="428596" y="1928802"/>
            <a:ext cx="8258204" cy="4197361"/>
          </a:xfrm>
        </p:spPr>
        <p:txBody>
          <a:bodyPr/>
          <a:lstStyle/>
          <a:p>
            <a:pPr>
              <a:buNone/>
            </a:pPr>
            <a:r>
              <a:rPr lang="el-GR" dirty="0"/>
              <a:t> </a:t>
            </a:r>
            <a:r>
              <a:rPr lang="el-GR" dirty="0" smtClean="0"/>
              <a:t>Τα ανθρώπινα δικαιώματα διακρίνονται σε τρεις κατηγορίες:</a:t>
            </a:r>
          </a:p>
          <a:p>
            <a:r>
              <a:rPr lang="el-GR" dirty="0" smtClean="0"/>
              <a:t>Ατομικά δικαιώματα</a:t>
            </a:r>
          </a:p>
          <a:p>
            <a:r>
              <a:rPr lang="el-GR" dirty="0" smtClean="0"/>
              <a:t>Πολιτικά δικαιώματα</a:t>
            </a:r>
          </a:p>
          <a:p>
            <a:r>
              <a:rPr lang="el-GR" dirty="0" smtClean="0"/>
              <a:t>Κοινωνικά δικαιώματα</a:t>
            </a:r>
            <a:endParaRPr lang="el-GR" dirty="0"/>
          </a:p>
        </p:txBody>
      </p:sp>
    </p:spTree>
  </p:cSld>
  <p:clrMapOvr>
    <a:masterClrMapping/>
  </p:clrMapOvr>
  <p:transition>
    <p:wedge/>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p:txBody>
          <a:bodyPr/>
          <a:lstStyle/>
          <a:p>
            <a:r>
              <a:rPr lang="el-GR" dirty="0" smtClean="0"/>
              <a:t>ΤΕΛΟΣ</a:t>
            </a:r>
            <a:endParaRPr lang="el-GR" dirty="0"/>
          </a:p>
        </p:txBody>
      </p:sp>
      <p:sp>
        <p:nvSpPr>
          <p:cNvPr id="5" name="4 - Υπότιτλος"/>
          <p:cNvSpPr>
            <a:spLocks noGrp="1"/>
          </p:cNvSpPr>
          <p:nvPr>
            <p:ph type="subTitle" idx="1"/>
          </p:nvPr>
        </p:nvSpPr>
        <p:spPr/>
        <p:txBody>
          <a:bodyPr/>
          <a:lstStyle/>
          <a:p>
            <a:r>
              <a:rPr lang="el-GR" dirty="0" smtClean="0"/>
              <a:t>ΚΟΚΚΩΝΗΣ ΧΡΗΣΤΟΣ</a:t>
            </a:r>
            <a:endParaRPr lang="el-GR" dirty="0"/>
          </a:p>
        </p:txBody>
      </p:sp>
    </p:spTree>
  </p:cSld>
  <p:clrMapOvr>
    <a:masterClrMapping/>
  </p:clrMapOvr>
  <p:transition>
    <p:dissolve/>
    <p:sndAc>
      <p:stSnd>
        <p:snd r:embed="rId2"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5000" fill="hold"/>
                                        <p:tgtEl>
                                          <p:spTgt spid="4"/>
                                        </p:tgtEl>
                                        <p:attrNameLst>
                                          <p:attrName>ppt_x</p:attrName>
                                        </p:attrNameLst>
                                      </p:cBhvr>
                                      <p:tavLst>
                                        <p:tav tm="0">
                                          <p:val>
                                            <p:strVal val="#ppt_x"/>
                                          </p:val>
                                        </p:tav>
                                        <p:tav tm="100000">
                                          <p:val>
                                            <p:strVal val="#ppt_x"/>
                                          </p:val>
                                        </p:tav>
                                      </p:tavLst>
                                    </p:anim>
                                    <p:anim calcmode="lin" valueType="num">
                                      <p:cBhvr>
                                        <p:cTn id="8" dur="15000" fill="hold"/>
                                        <p:tgtEl>
                                          <p:spTgt spid="4"/>
                                        </p:tgtEl>
                                        <p:attrNameLst>
                                          <p:attrName>ppt_y</p:attrName>
                                        </p:attrNameLst>
                                      </p:cBhvr>
                                      <p:tavLst>
                                        <p:tav tm="0">
                                          <p:val>
                                            <p:strVal val="#ppt_y+1"/>
                                          </p:val>
                                        </p:tav>
                                        <p:tav tm="100000">
                                          <p:val>
                                            <p:strVal val="#ppt_y-1"/>
                                          </p:val>
                                        </p:tav>
                                      </p:tavLst>
                                    </p:anim>
                                  </p:childTnLst>
                                </p:cTn>
                              </p:par>
                            </p:childTnLst>
                          </p:cTn>
                        </p:par>
                      </p:childTnLst>
                    </p:cTn>
                  </p:par>
                  <p:par>
                    <p:cTn id="9" fill="hold">
                      <p:stCondLst>
                        <p:cond delay="indefinite"/>
                      </p:stCondLst>
                      <p:childTnLst>
                        <p:par>
                          <p:cTn id="10" fill="hold">
                            <p:stCondLst>
                              <p:cond delay="0"/>
                            </p:stCondLst>
                            <p:childTnLst>
                              <p:par>
                                <p:cTn id="11" presetID="28"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15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5000" fill="hold"/>
                                        <p:tgtEl>
                                          <p:spTgt spid="5">
                                            <p:txEl>
                                              <p:pRg st="0" end="0"/>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Τίτλος"/>
          <p:cNvSpPr>
            <a:spLocks noGrp="1"/>
          </p:cNvSpPr>
          <p:nvPr>
            <p:ph type="title"/>
          </p:nvPr>
        </p:nvSpPr>
        <p:spPr/>
        <p:txBody>
          <a:bodyPr/>
          <a:lstStyle/>
          <a:p>
            <a:r>
              <a:rPr lang="el-GR" dirty="0" smtClean="0"/>
              <a:t>ΑΤΟΜΙΚΑ ΔΙΚΑΙΩΜΤΑ</a:t>
            </a:r>
            <a:endParaRPr lang="el-GR" dirty="0"/>
          </a:p>
        </p:txBody>
      </p:sp>
      <p:sp>
        <p:nvSpPr>
          <p:cNvPr id="8" name="7 - Θέση περιεχομένου"/>
          <p:cNvSpPr>
            <a:spLocks noGrp="1"/>
          </p:cNvSpPr>
          <p:nvPr>
            <p:ph idx="1"/>
          </p:nvPr>
        </p:nvSpPr>
        <p:spPr/>
        <p:txBody>
          <a:bodyPr>
            <a:normAutofit/>
          </a:bodyPr>
          <a:lstStyle/>
          <a:p>
            <a:pPr>
              <a:buNone/>
            </a:pPr>
            <a:r>
              <a:rPr lang="el-GR" dirty="0"/>
              <a:t> </a:t>
            </a:r>
            <a:r>
              <a:rPr lang="el-GR" dirty="0" smtClean="0"/>
              <a:t>Με τον όρο ατομικά δικαιώματα εννοούμε: </a:t>
            </a:r>
          </a:p>
          <a:p>
            <a:pPr>
              <a:buFont typeface="Wingdings" pitchFamily="2" charset="2"/>
              <a:buChar char="Ø"/>
            </a:pPr>
            <a:r>
              <a:rPr lang="el-GR" dirty="0" smtClean="0"/>
              <a:t>Ισότητα</a:t>
            </a:r>
          </a:p>
          <a:p>
            <a:pPr>
              <a:buFont typeface="Wingdings" pitchFamily="2" charset="2"/>
              <a:buChar char="Ø"/>
            </a:pPr>
            <a:r>
              <a:rPr lang="el-GR" dirty="0" smtClean="0"/>
              <a:t>Προσωπική ελευθερία</a:t>
            </a:r>
          </a:p>
          <a:p>
            <a:pPr>
              <a:buFont typeface="Wingdings" pitchFamily="2" charset="2"/>
              <a:buChar char="Ø"/>
            </a:pPr>
            <a:r>
              <a:rPr lang="el-GR" dirty="0" smtClean="0"/>
              <a:t>Ανάπτυξη προσωπικότητας</a:t>
            </a:r>
          </a:p>
          <a:p>
            <a:pPr>
              <a:buFont typeface="Wingdings" pitchFamily="2" charset="2"/>
              <a:buChar char="Ø"/>
            </a:pPr>
            <a:r>
              <a:rPr lang="el-GR" dirty="0" smtClean="0"/>
              <a:t>Ατομική ιδιοκτησία</a:t>
            </a:r>
          </a:p>
          <a:p>
            <a:pPr>
              <a:buFont typeface="Wingdings" pitchFamily="2" charset="2"/>
              <a:buChar char="Ø"/>
            </a:pPr>
            <a:r>
              <a:rPr lang="el-GR" dirty="0" smtClean="0"/>
              <a:t>Άσυλο κατοικίας</a:t>
            </a:r>
          </a:p>
          <a:p>
            <a:pPr>
              <a:buFont typeface="Wingdings" pitchFamily="2" charset="2"/>
              <a:buChar char="Ø"/>
            </a:pPr>
            <a:r>
              <a:rPr lang="el-GR" dirty="0" smtClean="0"/>
              <a:t>Αναφορά στις Αρχές</a:t>
            </a:r>
          </a:p>
          <a:p>
            <a:pPr>
              <a:buFont typeface="Wingdings" pitchFamily="2" charset="2"/>
              <a:buChar char="Ø"/>
            </a:pPr>
            <a:r>
              <a:rPr lang="el-GR" dirty="0" smtClean="0"/>
              <a:t>Θρησκευτική ελευθερία</a:t>
            </a:r>
          </a:p>
          <a:p>
            <a:pPr>
              <a:buFont typeface="Wingdings" pitchFamily="2" charset="2"/>
              <a:buChar char="Ø"/>
            </a:pPr>
            <a:r>
              <a:rPr lang="el-GR" dirty="0" smtClean="0"/>
              <a:t>Ελευθερία του τύπου</a:t>
            </a:r>
            <a:endParaRPr lang="el-GR" dirty="0"/>
          </a:p>
        </p:txBody>
      </p:sp>
    </p:spTree>
  </p:cSld>
  <p:clrMapOvr>
    <a:masterClrMapping/>
  </p:clrMapOvr>
  <p:transition>
    <p:strips/>
    <p:sndAc>
      <p:stSnd>
        <p:snd r:embed="rId2" name="breez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fade">
                                      <p:cBhvr>
                                        <p:cTn id="15" dur="1000"/>
                                        <p:tgtEl>
                                          <p:spTgt spid="8">
                                            <p:txEl>
                                              <p:pRg st="0" end="0"/>
                                            </p:txEl>
                                          </p:spTgt>
                                        </p:tgtEl>
                                      </p:cBhvr>
                                    </p:animEffect>
                                    <p:anim calcmode="lin" valueType="num">
                                      <p:cBhvr>
                                        <p:cTn id="16"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8">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8">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animEffect transition="in" filter="fade">
                                      <p:cBhvr>
                                        <p:cTn id="23" dur="1000"/>
                                        <p:tgtEl>
                                          <p:spTgt spid="8">
                                            <p:txEl>
                                              <p:pRg st="1" end="1"/>
                                            </p:txEl>
                                          </p:spTgt>
                                        </p:tgtEl>
                                      </p:cBhvr>
                                    </p:animEffect>
                                    <p:anim calcmode="lin" valueType="num">
                                      <p:cBhvr>
                                        <p:cTn id="24"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8">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8">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animEffect transition="in" filter="fade">
                                      <p:cBhvr>
                                        <p:cTn id="31" dur="1000"/>
                                        <p:tgtEl>
                                          <p:spTgt spid="8">
                                            <p:txEl>
                                              <p:pRg st="2" end="2"/>
                                            </p:txEl>
                                          </p:spTgt>
                                        </p:tgtEl>
                                      </p:cBhvr>
                                    </p:animEffect>
                                    <p:anim calcmode="lin" valueType="num">
                                      <p:cBhvr>
                                        <p:cTn id="3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8">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8">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8">
                                            <p:txEl>
                                              <p:pRg st="3" end="3"/>
                                            </p:txEl>
                                          </p:spTgt>
                                        </p:tgtEl>
                                        <p:attrNameLst>
                                          <p:attrName>style.visibility</p:attrName>
                                        </p:attrNameLst>
                                      </p:cBhvr>
                                      <p:to>
                                        <p:strVal val="visible"/>
                                      </p:to>
                                    </p:set>
                                    <p:animEffect transition="in" filter="fade">
                                      <p:cBhvr>
                                        <p:cTn id="39" dur="1000"/>
                                        <p:tgtEl>
                                          <p:spTgt spid="8">
                                            <p:txEl>
                                              <p:pRg st="3" end="3"/>
                                            </p:txEl>
                                          </p:spTgt>
                                        </p:tgtEl>
                                      </p:cBhvr>
                                    </p:animEffect>
                                    <p:anim calcmode="lin" valueType="num">
                                      <p:cBhvr>
                                        <p:cTn id="40"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8">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8">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Effect transition="in" filter="fade">
                                      <p:cBhvr>
                                        <p:cTn id="47" dur="1000"/>
                                        <p:tgtEl>
                                          <p:spTgt spid="8">
                                            <p:txEl>
                                              <p:pRg st="4" end="4"/>
                                            </p:txEl>
                                          </p:spTgt>
                                        </p:tgtEl>
                                      </p:cBhvr>
                                    </p:animEffect>
                                    <p:anim calcmode="lin" valueType="num">
                                      <p:cBhvr>
                                        <p:cTn id="48"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8">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8">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8">
                                            <p:txEl>
                                              <p:pRg st="5" end="5"/>
                                            </p:txEl>
                                          </p:spTgt>
                                        </p:tgtEl>
                                        <p:attrNameLst>
                                          <p:attrName>style.visibility</p:attrName>
                                        </p:attrNameLst>
                                      </p:cBhvr>
                                      <p:to>
                                        <p:strVal val="visible"/>
                                      </p:to>
                                    </p:set>
                                    <p:animEffect transition="in" filter="fade">
                                      <p:cBhvr>
                                        <p:cTn id="55" dur="1000"/>
                                        <p:tgtEl>
                                          <p:spTgt spid="8">
                                            <p:txEl>
                                              <p:pRg st="5" end="5"/>
                                            </p:txEl>
                                          </p:spTgt>
                                        </p:tgtEl>
                                      </p:cBhvr>
                                    </p:animEffect>
                                    <p:anim calcmode="lin" valueType="num">
                                      <p:cBhvr>
                                        <p:cTn id="56"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8">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8">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8">
                                            <p:txEl>
                                              <p:pRg st="6" end="6"/>
                                            </p:txEl>
                                          </p:spTgt>
                                        </p:tgtEl>
                                        <p:attrNameLst>
                                          <p:attrName>style.visibility</p:attrName>
                                        </p:attrNameLst>
                                      </p:cBhvr>
                                      <p:to>
                                        <p:strVal val="visible"/>
                                      </p:to>
                                    </p:set>
                                    <p:animEffect transition="in" filter="fade">
                                      <p:cBhvr>
                                        <p:cTn id="63" dur="1000"/>
                                        <p:tgtEl>
                                          <p:spTgt spid="8">
                                            <p:txEl>
                                              <p:pRg st="6" end="6"/>
                                            </p:txEl>
                                          </p:spTgt>
                                        </p:tgtEl>
                                      </p:cBhvr>
                                    </p:animEffect>
                                    <p:anim calcmode="lin" valueType="num">
                                      <p:cBhvr>
                                        <p:cTn id="64"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8">
                                            <p:txEl>
                                              <p:pRg st="6" end="6"/>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8">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8">
                                            <p:txEl>
                                              <p:pRg st="7" end="7"/>
                                            </p:txEl>
                                          </p:spTgt>
                                        </p:tgtEl>
                                        <p:attrNameLst>
                                          <p:attrName>style.visibility</p:attrName>
                                        </p:attrNameLst>
                                      </p:cBhvr>
                                      <p:to>
                                        <p:strVal val="visible"/>
                                      </p:to>
                                    </p:set>
                                    <p:animEffect transition="in" filter="fade">
                                      <p:cBhvr>
                                        <p:cTn id="71" dur="1000"/>
                                        <p:tgtEl>
                                          <p:spTgt spid="8">
                                            <p:txEl>
                                              <p:pRg st="7" end="7"/>
                                            </p:txEl>
                                          </p:spTgt>
                                        </p:tgtEl>
                                      </p:cBhvr>
                                    </p:animEffect>
                                    <p:anim calcmode="lin" valueType="num">
                                      <p:cBhvr>
                                        <p:cTn id="72"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8">
                                            <p:txEl>
                                              <p:pRg st="7" end="7"/>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8">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8">
                                            <p:txEl>
                                              <p:pRg st="8" end="8"/>
                                            </p:txEl>
                                          </p:spTgt>
                                        </p:tgtEl>
                                        <p:attrNameLst>
                                          <p:attrName>style.visibility</p:attrName>
                                        </p:attrNameLst>
                                      </p:cBhvr>
                                      <p:to>
                                        <p:strVal val="visible"/>
                                      </p:to>
                                    </p:set>
                                    <p:animEffect transition="in" filter="fade">
                                      <p:cBhvr>
                                        <p:cTn id="79" dur="1000"/>
                                        <p:tgtEl>
                                          <p:spTgt spid="8">
                                            <p:txEl>
                                              <p:pRg st="8" end="8"/>
                                            </p:txEl>
                                          </p:spTgt>
                                        </p:tgtEl>
                                      </p:cBhvr>
                                    </p:animEffect>
                                    <p:anim calcmode="lin" valueType="num">
                                      <p:cBhvr>
                                        <p:cTn id="80"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8">
                                            <p:txEl>
                                              <p:pRg st="8" end="8"/>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8">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ΙΣΟΤΗΤΑ</a:t>
            </a:r>
            <a:endParaRPr lang="el-GR" dirty="0"/>
          </a:p>
        </p:txBody>
      </p:sp>
      <p:sp>
        <p:nvSpPr>
          <p:cNvPr id="4" name="3 - Θέση περιεχομένου"/>
          <p:cNvSpPr>
            <a:spLocks noGrp="1"/>
          </p:cNvSpPr>
          <p:nvPr>
            <p:ph sz="half" idx="1"/>
          </p:nvPr>
        </p:nvSpPr>
        <p:spPr/>
        <p:txBody>
          <a:bodyPr>
            <a:normAutofit fontScale="92500" lnSpcReduction="10000"/>
          </a:bodyPr>
          <a:lstStyle/>
          <a:p>
            <a:pPr>
              <a:buNone/>
            </a:pPr>
            <a:r>
              <a:rPr lang="el-GR" sz="2400" dirty="0" smtClean="0"/>
              <a:t>      Η ισότητα όλων των πολιτών διακηρύσσεται από το Σύνταγμα(άρθρο 4 παρ. 1&amp;2).</a:t>
            </a:r>
          </a:p>
          <a:p>
            <a:pPr>
              <a:buNone/>
            </a:pPr>
            <a:r>
              <a:rPr lang="el-GR" sz="2400" dirty="0" smtClean="0"/>
              <a:t>        Η ισότητα των πολιτών διακρίνεται σε:</a:t>
            </a:r>
          </a:p>
          <a:p>
            <a:r>
              <a:rPr lang="el-GR" sz="2400" dirty="0" smtClean="0"/>
              <a:t>   Φύλων</a:t>
            </a:r>
          </a:p>
          <a:p>
            <a:r>
              <a:rPr lang="el-GR" sz="2400" dirty="0" smtClean="0"/>
              <a:t>Αμοιβής</a:t>
            </a:r>
          </a:p>
          <a:p>
            <a:r>
              <a:rPr lang="el-GR" sz="2400" dirty="0" smtClean="0"/>
              <a:t>Φορολογική</a:t>
            </a:r>
          </a:p>
          <a:p>
            <a:r>
              <a:rPr lang="el-GR" sz="2400" dirty="0" smtClean="0"/>
              <a:t>Διορισμού στο Δημόσιο</a:t>
            </a:r>
          </a:p>
          <a:p>
            <a:r>
              <a:rPr lang="el-GR" sz="2400" dirty="0" smtClean="0"/>
              <a:t>Στράτευσης</a:t>
            </a:r>
          </a:p>
          <a:p>
            <a:r>
              <a:rPr lang="el-GR" sz="2400" dirty="0" smtClean="0"/>
              <a:t>Ευκαιριών</a:t>
            </a:r>
          </a:p>
          <a:p>
            <a:pPr>
              <a:buNone/>
            </a:pPr>
            <a:r>
              <a:rPr lang="el-GR" sz="1600" dirty="0"/>
              <a:t> </a:t>
            </a:r>
            <a:r>
              <a:rPr lang="el-GR" sz="1600" dirty="0" smtClean="0"/>
              <a:t>      </a:t>
            </a:r>
          </a:p>
          <a:p>
            <a:pPr>
              <a:buNone/>
            </a:pPr>
            <a:endParaRPr lang="el-GR" sz="1600" dirty="0"/>
          </a:p>
        </p:txBody>
      </p:sp>
      <p:pic>
        <p:nvPicPr>
          <p:cNvPr id="6" name="5 - Θέση περιεχομένου" descr="images (1).jpg"/>
          <p:cNvPicPr>
            <a:picLocks noGrp="1" noChangeAspect="1"/>
          </p:cNvPicPr>
          <p:nvPr>
            <p:ph sz="half" idx="2"/>
          </p:nvPr>
        </p:nvPicPr>
        <p:blipFill>
          <a:blip r:embed="rId3"/>
          <a:stretch>
            <a:fillRect/>
          </a:stretch>
        </p:blipFill>
        <p:spPr>
          <a:xfrm>
            <a:off x="4929190" y="1571612"/>
            <a:ext cx="3314700" cy="1381125"/>
          </a:xfrm>
        </p:spPr>
      </p:pic>
      <p:pic>
        <p:nvPicPr>
          <p:cNvPr id="7" name="6 - Εικόνα" descr="αρχείο λήψης.jpg"/>
          <p:cNvPicPr>
            <a:picLocks noChangeAspect="1"/>
          </p:cNvPicPr>
          <p:nvPr/>
        </p:nvPicPr>
        <p:blipFill>
          <a:blip r:embed="rId4"/>
          <a:stretch>
            <a:fillRect/>
          </a:stretch>
        </p:blipFill>
        <p:spPr>
          <a:xfrm>
            <a:off x="5643570" y="3643314"/>
            <a:ext cx="2438400" cy="1876425"/>
          </a:xfrm>
          <a:prstGeom prst="rect">
            <a:avLst/>
          </a:prstGeom>
        </p:spPr>
      </p:pic>
    </p:spTree>
  </p:cSld>
  <p:clrMapOvr>
    <a:masterClrMapping/>
  </p:clrMapOvr>
  <p:transition>
    <p:pull dir="lu"/>
    <p:sndAc>
      <p:stSnd>
        <p:snd r:embed="rId2" name="bomb.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down)">
                                      <p:cBhvr>
                                        <p:cTn id="14" dur="580">
                                          <p:stCondLst>
                                            <p:cond delay="0"/>
                                          </p:stCondLst>
                                        </p:cTn>
                                        <p:tgtEl>
                                          <p:spTgt spid="4">
                                            <p:txEl>
                                              <p:pRg st="0" end="0"/>
                                            </p:txEl>
                                          </p:spTgt>
                                        </p:tgtEl>
                                      </p:cBhvr>
                                    </p:animEffect>
                                    <p:anim calcmode="lin" valueType="num">
                                      <p:cBhvr>
                                        <p:cTn id="15"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xEl>
                                              <p:pRg st="0" end="0"/>
                                            </p:txEl>
                                          </p:spTgt>
                                        </p:tgtEl>
                                      </p:cBhvr>
                                      <p:to x="100000" y="60000"/>
                                    </p:animScale>
                                    <p:animScale>
                                      <p:cBhvr>
                                        <p:cTn id="21" dur="166" decel="50000">
                                          <p:stCondLst>
                                            <p:cond delay="676"/>
                                          </p:stCondLst>
                                        </p:cTn>
                                        <p:tgtEl>
                                          <p:spTgt spid="4">
                                            <p:txEl>
                                              <p:pRg st="0" end="0"/>
                                            </p:txEl>
                                          </p:spTgt>
                                        </p:tgtEl>
                                      </p:cBhvr>
                                      <p:to x="100000" y="100000"/>
                                    </p:animScale>
                                    <p:animScale>
                                      <p:cBhvr>
                                        <p:cTn id="22" dur="26">
                                          <p:stCondLst>
                                            <p:cond delay="1312"/>
                                          </p:stCondLst>
                                        </p:cTn>
                                        <p:tgtEl>
                                          <p:spTgt spid="4">
                                            <p:txEl>
                                              <p:pRg st="0" end="0"/>
                                            </p:txEl>
                                          </p:spTgt>
                                        </p:tgtEl>
                                      </p:cBhvr>
                                      <p:to x="100000" y="80000"/>
                                    </p:animScale>
                                    <p:animScale>
                                      <p:cBhvr>
                                        <p:cTn id="23" dur="166" decel="50000">
                                          <p:stCondLst>
                                            <p:cond delay="1338"/>
                                          </p:stCondLst>
                                        </p:cTn>
                                        <p:tgtEl>
                                          <p:spTgt spid="4">
                                            <p:txEl>
                                              <p:pRg st="0" end="0"/>
                                            </p:txEl>
                                          </p:spTgt>
                                        </p:tgtEl>
                                      </p:cBhvr>
                                      <p:to x="100000" y="100000"/>
                                    </p:animScale>
                                    <p:animScale>
                                      <p:cBhvr>
                                        <p:cTn id="24" dur="26">
                                          <p:stCondLst>
                                            <p:cond delay="1642"/>
                                          </p:stCondLst>
                                        </p:cTn>
                                        <p:tgtEl>
                                          <p:spTgt spid="4">
                                            <p:txEl>
                                              <p:pRg st="0" end="0"/>
                                            </p:txEl>
                                          </p:spTgt>
                                        </p:tgtEl>
                                      </p:cBhvr>
                                      <p:to x="100000" y="90000"/>
                                    </p:animScale>
                                    <p:animScale>
                                      <p:cBhvr>
                                        <p:cTn id="25" dur="166" decel="50000">
                                          <p:stCondLst>
                                            <p:cond delay="1668"/>
                                          </p:stCondLst>
                                        </p:cTn>
                                        <p:tgtEl>
                                          <p:spTgt spid="4">
                                            <p:txEl>
                                              <p:pRg st="0" end="0"/>
                                            </p:txEl>
                                          </p:spTgt>
                                        </p:tgtEl>
                                      </p:cBhvr>
                                      <p:to x="100000" y="100000"/>
                                    </p:animScale>
                                    <p:animScale>
                                      <p:cBhvr>
                                        <p:cTn id="26" dur="26">
                                          <p:stCondLst>
                                            <p:cond delay="1808"/>
                                          </p:stCondLst>
                                        </p:cTn>
                                        <p:tgtEl>
                                          <p:spTgt spid="4">
                                            <p:txEl>
                                              <p:pRg st="0" end="0"/>
                                            </p:txEl>
                                          </p:spTgt>
                                        </p:tgtEl>
                                      </p:cBhvr>
                                      <p:to x="100000" y="95000"/>
                                    </p:animScale>
                                    <p:animScale>
                                      <p:cBhvr>
                                        <p:cTn id="27" dur="166" decel="50000">
                                          <p:stCondLst>
                                            <p:cond delay="1834"/>
                                          </p:stCondLst>
                                        </p:cTn>
                                        <p:tgtEl>
                                          <p:spTgt spid="4">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wipe(down)">
                                      <p:cBhvr>
                                        <p:cTn id="32" dur="580">
                                          <p:stCondLst>
                                            <p:cond delay="0"/>
                                          </p:stCondLst>
                                        </p:cTn>
                                        <p:tgtEl>
                                          <p:spTgt spid="4">
                                            <p:txEl>
                                              <p:pRg st="1" end="1"/>
                                            </p:txEl>
                                          </p:spTgt>
                                        </p:tgtEl>
                                      </p:cBhvr>
                                    </p:animEffect>
                                    <p:anim calcmode="lin" valueType="num">
                                      <p:cBhvr>
                                        <p:cTn id="33"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4">
                                            <p:txEl>
                                              <p:pRg st="1" end="1"/>
                                            </p:txEl>
                                          </p:spTgt>
                                        </p:tgtEl>
                                      </p:cBhvr>
                                      <p:to x="100000" y="60000"/>
                                    </p:animScale>
                                    <p:animScale>
                                      <p:cBhvr>
                                        <p:cTn id="39" dur="166" decel="50000">
                                          <p:stCondLst>
                                            <p:cond delay="676"/>
                                          </p:stCondLst>
                                        </p:cTn>
                                        <p:tgtEl>
                                          <p:spTgt spid="4">
                                            <p:txEl>
                                              <p:pRg st="1" end="1"/>
                                            </p:txEl>
                                          </p:spTgt>
                                        </p:tgtEl>
                                      </p:cBhvr>
                                      <p:to x="100000" y="100000"/>
                                    </p:animScale>
                                    <p:animScale>
                                      <p:cBhvr>
                                        <p:cTn id="40" dur="26">
                                          <p:stCondLst>
                                            <p:cond delay="1312"/>
                                          </p:stCondLst>
                                        </p:cTn>
                                        <p:tgtEl>
                                          <p:spTgt spid="4">
                                            <p:txEl>
                                              <p:pRg st="1" end="1"/>
                                            </p:txEl>
                                          </p:spTgt>
                                        </p:tgtEl>
                                      </p:cBhvr>
                                      <p:to x="100000" y="80000"/>
                                    </p:animScale>
                                    <p:animScale>
                                      <p:cBhvr>
                                        <p:cTn id="41" dur="166" decel="50000">
                                          <p:stCondLst>
                                            <p:cond delay="1338"/>
                                          </p:stCondLst>
                                        </p:cTn>
                                        <p:tgtEl>
                                          <p:spTgt spid="4">
                                            <p:txEl>
                                              <p:pRg st="1" end="1"/>
                                            </p:txEl>
                                          </p:spTgt>
                                        </p:tgtEl>
                                      </p:cBhvr>
                                      <p:to x="100000" y="100000"/>
                                    </p:animScale>
                                    <p:animScale>
                                      <p:cBhvr>
                                        <p:cTn id="42" dur="26">
                                          <p:stCondLst>
                                            <p:cond delay="1642"/>
                                          </p:stCondLst>
                                        </p:cTn>
                                        <p:tgtEl>
                                          <p:spTgt spid="4">
                                            <p:txEl>
                                              <p:pRg st="1" end="1"/>
                                            </p:txEl>
                                          </p:spTgt>
                                        </p:tgtEl>
                                      </p:cBhvr>
                                      <p:to x="100000" y="90000"/>
                                    </p:animScale>
                                    <p:animScale>
                                      <p:cBhvr>
                                        <p:cTn id="43" dur="166" decel="50000">
                                          <p:stCondLst>
                                            <p:cond delay="1668"/>
                                          </p:stCondLst>
                                        </p:cTn>
                                        <p:tgtEl>
                                          <p:spTgt spid="4">
                                            <p:txEl>
                                              <p:pRg st="1" end="1"/>
                                            </p:txEl>
                                          </p:spTgt>
                                        </p:tgtEl>
                                      </p:cBhvr>
                                      <p:to x="100000" y="100000"/>
                                    </p:animScale>
                                    <p:animScale>
                                      <p:cBhvr>
                                        <p:cTn id="44" dur="26">
                                          <p:stCondLst>
                                            <p:cond delay="1808"/>
                                          </p:stCondLst>
                                        </p:cTn>
                                        <p:tgtEl>
                                          <p:spTgt spid="4">
                                            <p:txEl>
                                              <p:pRg st="1" end="1"/>
                                            </p:txEl>
                                          </p:spTgt>
                                        </p:tgtEl>
                                      </p:cBhvr>
                                      <p:to x="100000" y="95000"/>
                                    </p:animScale>
                                    <p:animScale>
                                      <p:cBhvr>
                                        <p:cTn id="45" dur="166" decel="50000">
                                          <p:stCondLst>
                                            <p:cond delay="1834"/>
                                          </p:stCondLst>
                                        </p:cTn>
                                        <p:tgtEl>
                                          <p:spTgt spid="4">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4">
                                            <p:txEl>
                                              <p:pRg st="2" end="2"/>
                                            </p:txEl>
                                          </p:spTgt>
                                        </p:tgtEl>
                                        <p:attrNameLst>
                                          <p:attrName>style.visibility</p:attrName>
                                        </p:attrNameLst>
                                      </p:cBhvr>
                                      <p:to>
                                        <p:strVal val="visible"/>
                                      </p:to>
                                    </p:set>
                                    <p:animEffect transition="in" filter="wipe(down)">
                                      <p:cBhvr>
                                        <p:cTn id="50" dur="580">
                                          <p:stCondLst>
                                            <p:cond delay="0"/>
                                          </p:stCondLst>
                                        </p:cTn>
                                        <p:tgtEl>
                                          <p:spTgt spid="4">
                                            <p:txEl>
                                              <p:pRg st="2" end="2"/>
                                            </p:txEl>
                                          </p:spTgt>
                                        </p:tgtEl>
                                      </p:cBhvr>
                                    </p:animEffect>
                                    <p:anim calcmode="lin" valueType="num">
                                      <p:cBhvr>
                                        <p:cTn id="51"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4">
                                            <p:txEl>
                                              <p:pRg st="2" end="2"/>
                                            </p:txEl>
                                          </p:spTgt>
                                        </p:tgtEl>
                                      </p:cBhvr>
                                      <p:to x="100000" y="60000"/>
                                    </p:animScale>
                                    <p:animScale>
                                      <p:cBhvr>
                                        <p:cTn id="57" dur="166" decel="50000">
                                          <p:stCondLst>
                                            <p:cond delay="676"/>
                                          </p:stCondLst>
                                        </p:cTn>
                                        <p:tgtEl>
                                          <p:spTgt spid="4">
                                            <p:txEl>
                                              <p:pRg st="2" end="2"/>
                                            </p:txEl>
                                          </p:spTgt>
                                        </p:tgtEl>
                                      </p:cBhvr>
                                      <p:to x="100000" y="100000"/>
                                    </p:animScale>
                                    <p:animScale>
                                      <p:cBhvr>
                                        <p:cTn id="58" dur="26">
                                          <p:stCondLst>
                                            <p:cond delay="1312"/>
                                          </p:stCondLst>
                                        </p:cTn>
                                        <p:tgtEl>
                                          <p:spTgt spid="4">
                                            <p:txEl>
                                              <p:pRg st="2" end="2"/>
                                            </p:txEl>
                                          </p:spTgt>
                                        </p:tgtEl>
                                      </p:cBhvr>
                                      <p:to x="100000" y="80000"/>
                                    </p:animScale>
                                    <p:animScale>
                                      <p:cBhvr>
                                        <p:cTn id="59" dur="166" decel="50000">
                                          <p:stCondLst>
                                            <p:cond delay="1338"/>
                                          </p:stCondLst>
                                        </p:cTn>
                                        <p:tgtEl>
                                          <p:spTgt spid="4">
                                            <p:txEl>
                                              <p:pRg st="2" end="2"/>
                                            </p:txEl>
                                          </p:spTgt>
                                        </p:tgtEl>
                                      </p:cBhvr>
                                      <p:to x="100000" y="100000"/>
                                    </p:animScale>
                                    <p:animScale>
                                      <p:cBhvr>
                                        <p:cTn id="60" dur="26">
                                          <p:stCondLst>
                                            <p:cond delay="1642"/>
                                          </p:stCondLst>
                                        </p:cTn>
                                        <p:tgtEl>
                                          <p:spTgt spid="4">
                                            <p:txEl>
                                              <p:pRg st="2" end="2"/>
                                            </p:txEl>
                                          </p:spTgt>
                                        </p:tgtEl>
                                      </p:cBhvr>
                                      <p:to x="100000" y="90000"/>
                                    </p:animScale>
                                    <p:animScale>
                                      <p:cBhvr>
                                        <p:cTn id="61" dur="166" decel="50000">
                                          <p:stCondLst>
                                            <p:cond delay="1668"/>
                                          </p:stCondLst>
                                        </p:cTn>
                                        <p:tgtEl>
                                          <p:spTgt spid="4">
                                            <p:txEl>
                                              <p:pRg st="2" end="2"/>
                                            </p:txEl>
                                          </p:spTgt>
                                        </p:tgtEl>
                                      </p:cBhvr>
                                      <p:to x="100000" y="100000"/>
                                    </p:animScale>
                                    <p:animScale>
                                      <p:cBhvr>
                                        <p:cTn id="62" dur="26">
                                          <p:stCondLst>
                                            <p:cond delay="1808"/>
                                          </p:stCondLst>
                                        </p:cTn>
                                        <p:tgtEl>
                                          <p:spTgt spid="4">
                                            <p:txEl>
                                              <p:pRg st="2" end="2"/>
                                            </p:txEl>
                                          </p:spTgt>
                                        </p:tgtEl>
                                      </p:cBhvr>
                                      <p:to x="100000" y="95000"/>
                                    </p:animScale>
                                    <p:animScale>
                                      <p:cBhvr>
                                        <p:cTn id="63" dur="166" decel="50000">
                                          <p:stCondLst>
                                            <p:cond delay="1834"/>
                                          </p:stCondLst>
                                        </p:cTn>
                                        <p:tgtEl>
                                          <p:spTgt spid="4">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4">
                                            <p:txEl>
                                              <p:pRg st="3" end="3"/>
                                            </p:txEl>
                                          </p:spTgt>
                                        </p:tgtEl>
                                        <p:attrNameLst>
                                          <p:attrName>style.visibility</p:attrName>
                                        </p:attrNameLst>
                                      </p:cBhvr>
                                      <p:to>
                                        <p:strVal val="visible"/>
                                      </p:to>
                                    </p:set>
                                    <p:animEffect transition="in" filter="wipe(down)">
                                      <p:cBhvr>
                                        <p:cTn id="68" dur="580">
                                          <p:stCondLst>
                                            <p:cond delay="0"/>
                                          </p:stCondLst>
                                        </p:cTn>
                                        <p:tgtEl>
                                          <p:spTgt spid="4">
                                            <p:txEl>
                                              <p:pRg st="3" end="3"/>
                                            </p:txEl>
                                          </p:spTgt>
                                        </p:tgtEl>
                                      </p:cBhvr>
                                    </p:animEffect>
                                    <p:anim calcmode="lin" valueType="num">
                                      <p:cBhvr>
                                        <p:cTn id="69"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4">
                                            <p:txEl>
                                              <p:pRg st="3" end="3"/>
                                            </p:txEl>
                                          </p:spTgt>
                                        </p:tgtEl>
                                      </p:cBhvr>
                                      <p:to x="100000" y="60000"/>
                                    </p:animScale>
                                    <p:animScale>
                                      <p:cBhvr>
                                        <p:cTn id="75" dur="166" decel="50000">
                                          <p:stCondLst>
                                            <p:cond delay="676"/>
                                          </p:stCondLst>
                                        </p:cTn>
                                        <p:tgtEl>
                                          <p:spTgt spid="4">
                                            <p:txEl>
                                              <p:pRg st="3" end="3"/>
                                            </p:txEl>
                                          </p:spTgt>
                                        </p:tgtEl>
                                      </p:cBhvr>
                                      <p:to x="100000" y="100000"/>
                                    </p:animScale>
                                    <p:animScale>
                                      <p:cBhvr>
                                        <p:cTn id="76" dur="26">
                                          <p:stCondLst>
                                            <p:cond delay="1312"/>
                                          </p:stCondLst>
                                        </p:cTn>
                                        <p:tgtEl>
                                          <p:spTgt spid="4">
                                            <p:txEl>
                                              <p:pRg st="3" end="3"/>
                                            </p:txEl>
                                          </p:spTgt>
                                        </p:tgtEl>
                                      </p:cBhvr>
                                      <p:to x="100000" y="80000"/>
                                    </p:animScale>
                                    <p:animScale>
                                      <p:cBhvr>
                                        <p:cTn id="77" dur="166" decel="50000">
                                          <p:stCondLst>
                                            <p:cond delay="1338"/>
                                          </p:stCondLst>
                                        </p:cTn>
                                        <p:tgtEl>
                                          <p:spTgt spid="4">
                                            <p:txEl>
                                              <p:pRg st="3" end="3"/>
                                            </p:txEl>
                                          </p:spTgt>
                                        </p:tgtEl>
                                      </p:cBhvr>
                                      <p:to x="100000" y="100000"/>
                                    </p:animScale>
                                    <p:animScale>
                                      <p:cBhvr>
                                        <p:cTn id="78" dur="26">
                                          <p:stCondLst>
                                            <p:cond delay="1642"/>
                                          </p:stCondLst>
                                        </p:cTn>
                                        <p:tgtEl>
                                          <p:spTgt spid="4">
                                            <p:txEl>
                                              <p:pRg st="3" end="3"/>
                                            </p:txEl>
                                          </p:spTgt>
                                        </p:tgtEl>
                                      </p:cBhvr>
                                      <p:to x="100000" y="90000"/>
                                    </p:animScale>
                                    <p:animScale>
                                      <p:cBhvr>
                                        <p:cTn id="79" dur="166" decel="50000">
                                          <p:stCondLst>
                                            <p:cond delay="1668"/>
                                          </p:stCondLst>
                                        </p:cTn>
                                        <p:tgtEl>
                                          <p:spTgt spid="4">
                                            <p:txEl>
                                              <p:pRg st="3" end="3"/>
                                            </p:txEl>
                                          </p:spTgt>
                                        </p:tgtEl>
                                      </p:cBhvr>
                                      <p:to x="100000" y="100000"/>
                                    </p:animScale>
                                    <p:animScale>
                                      <p:cBhvr>
                                        <p:cTn id="80" dur="26">
                                          <p:stCondLst>
                                            <p:cond delay="1808"/>
                                          </p:stCondLst>
                                        </p:cTn>
                                        <p:tgtEl>
                                          <p:spTgt spid="4">
                                            <p:txEl>
                                              <p:pRg st="3" end="3"/>
                                            </p:txEl>
                                          </p:spTgt>
                                        </p:tgtEl>
                                      </p:cBhvr>
                                      <p:to x="100000" y="95000"/>
                                    </p:animScale>
                                    <p:animScale>
                                      <p:cBhvr>
                                        <p:cTn id="81" dur="166" decel="50000">
                                          <p:stCondLst>
                                            <p:cond delay="1834"/>
                                          </p:stCondLst>
                                        </p:cTn>
                                        <p:tgtEl>
                                          <p:spTgt spid="4">
                                            <p:txEl>
                                              <p:pRg st="3" end="3"/>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4">
                                            <p:txEl>
                                              <p:pRg st="4" end="4"/>
                                            </p:txEl>
                                          </p:spTgt>
                                        </p:tgtEl>
                                        <p:attrNameLst>
                                          <p:attrName>style.visibility</p:attrName>
                                        </p:attrNameLst>
                                      </p:cBhvr>
                                      <p:to>
                                        <p:strVal val="visible"/>
                                      </p:to>
                                    </p:set>
                                    <p:animEffect transition="in" filter="wipe(down)">
                                      <p:cBhvr>
                                        <p:cTn id="86" dur="580">
                                          <p:stCondLst>
                                            <p:cond delay="0"/>
                                          </p:stCondLst>
                                        </p:cTn>
                                        <p:tgtEl>
                                          <p:spTgt spid="4">
                                            <p:txEl>
                                              <p:pRg st="4" end="4"/>
                                            </p:txEl>
                                          </p:spTgt>
                                        </p:tgtEl>
                                      </p:cBhvr>
                                    </p:animEffect>
                                    <p:anim calcmode="lin" valueType="num">
                                      <p:cBhvr>
                                        <p:cTn id="87" dur="1822" tmFilter="0,0; 0.14,0.36; 0.43,0.73; 0.71,0.91; 1.0,1.0">
                                          <p:stCondLst>
                                            <p:cond delay="0"/>
                                          </p:stCondLst>
                                        </p:cTn>
                                        <p:tgtEl>
                                          <p:spTgt spid="4">
                                            <p:txEl>
                                              <p:pRg st="4" end="4"/>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4">
                                            <p:txEl>
                                              <p:pRg st="4" end="4"/>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4">
                                            <p:txEl>
                                              <p:pRg st="4" end="4"/>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4">
                                            <p:txEl>
                                              <p:pRg st="4" end="4"/>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4">
                                            <p:txEl>
                                              <p:pRg st="4" end="4"/>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4">
                                            <p:txEl>
                                              <p:pRg st="4" end="4"/>
                                            </p:txEl>
                                          </p:spTgt>
                                        </p:tgtEl>
                                      </p:cBhvr>
                                      <p:to x="100000" y="60000"/>
                                    </p:animScale>
                                    <p:animScale>
                                      <p:cBhvr>
                                        <p:cTn id="93" dur="166" decel="50000">
                                          <p:stCondLst>
                                            <p:cond delay="676"/>
                                          </p:stCondLst>
                                        </p:cTn>
                                        <p:tgtEl>
                                          <p:spTgt spid="4">
                                            <p:txEl>
                                              <p:pRg st="4" end="4"/>
                                            </p:txEl>
                                          </p:spTgt>
                                        </p:tgtEl>
                                      </p:cBhvr>
                                      <p:to x="100000" y="100000"/>
                                    </p:animScale>
                                    <p:animScale>
                                      <p:cBhvr>
                                        <p:cTn id="94" dur="26">
                                          <p:stCondLst>
                                            <p:cond delay="1312"/>
                                          </p:stCondLst>
                                        </p:cTn>
                                        <p:tgtEl>
                                          <p:spTgt spid="4">
                                            <p:txEl>
                                              <p:pRg st="4" end="4"/>
                                            </p:txEl>
                                          </p:spTgt>
                                        </p:tgtEl>
                                      </p:cBhvr>
                                      <p:to x="100000" y="80000"/>
                                    </p:animScale>
                                    <p:animScale>
                                      <p:cBhvr>
                                        <p:cTn id="95" dur="166" decel="50000">
                                          <p:stCondLst>
                                            <p:cond delay="1338"/>
                                          </p:stCondLst>
                                        </p:cTn>
                                        <p:tgtEl>
                                          <p:spTgt spid="4">
                                            <p:txEl>
                                              <p:pRg st="4" end="4"/>
                                            </p:txEl>
                                          </p:spTgt>
                                        </p:tgtEl>
                                      </p:cBhvr>
                                      <p:to x="100000" y="100000"/>
                                    </p:animScale>
                                    <p:animScale>
                                      <p:cBhvr>
                                        <p:cTn id="96" dur="26">
                                          <p:stCondLst>
                                            <p:cond delay="1642"/>
                                          </p:stCondLst>
                                        </p:cTn>
                                        <p:tgtEl>
                                          <p:spTgt spid="4">
                                            <p:txEl>
                                              <p:pRg st="4" end="4"/>
                                            </p:txEl>
                                          </p:spTgt>
                                        </p:tgtEl>
                                      </p:cBhvr>
                                      <p:to x="100000" y="90000"/>
                                    </p:animScale>
                                    <p:animScale>
                                      <p:cBhvr>
                                        <p:cTn id="97" dur="166" decel="50000">
                                          <p:stCondLst>
                                            <p:cond delay="1668"/>
                                          </p:stCondLst>
                                        </p:cTn>
                                        <p:tgtEl>
                                          <p:spTgt spid="4">
                                            <p:txEl>
                                              <p:pRg st="4" end="4"/>
                                            </p:txEl>
                                          </p:spTgt>
                                        </p:tgtEl>
                                      </p:cBhvr>
                                      <p:to x="100000" y="100000"/>
                                    </p:animScale>
                                    <p:animScale>
                                      <p:cBhvr>
                                        <p:cTn id="98" dur="26">
                                          <p:stCondLst>
                                            <p:cond delay="1808"/>
                                          </p:stCondLst>
                                        </p:cTn>
                                        <p:tgtEl>
                                          <p:spTgt spid="4">
                                            <p:txEl>
                                              <p:pRg st="4" end="4"/>
                                            </p:txEl>
                                          </p:spTgt>
                                        </p:tgtEl>
                                      </p:cBhvr>
                                      <p:to x="100000" y="95000"/>
                                    </p:animScale>
                                    <p:animScale>
                                      <p:cBhvr>
                                        <p:cTn id="99" dur="166" decel="50000">
                                          <p:stCondLst>
                                            <p:cond delay="1834"/>
                                          </p:stCondLst>
                                        </p:cTn>
                                        <p:tgtEl>
                                          <p:spTgt spid="4">
                                            <p:txEl>
                                              <p:pRg st="4" end="4"/>
                                            </p:txEl>
                                          </p:spTgt>
                                        </p:tgtEl>
                                      </p:cBhvr>
                                      <p:to x="100000" y="100000"/>
                                    </p:animScale>
                                  </p:childTnLst>
                                </p:cTn>
                              </p:par>
                            </p:childTnLst>
                          </p:cTn>
                        </p:par>
                      </p:childTnLst>
                    </p:cTn>
                  </p:par>
                  <p:par>
                    <p:cTn id="100" fill="hold">
                      <p:stCondLst>
                        <p:cond delay="indefinite"/>
                      </p:stCondLst>
                      <p:childTnLst>
                        <p:par>
                          <p:cTn id="101" fill="hold">
                            <p:stCondLst>
                              <p:cond delay="0"/>
                            </p:stCondLst>
                            <p:childTnLst>
                              <p:par>
                                <p:cTn id="102" presetID="26" presetClass="entr" presetSubtype="0" fill="hold" grpId="0" nodeType="clickEffect">
                                  <p:stCondLst>
                                    <p:cond delay="0"/>
                                  </p:stCondLst>
                                  <p:childTnLst>
                                    <p:set>
                                      <p:cBhvr>
                                        <p:cTn id="103" dur="1" fill="hold">
                                          <p:stCondLst>
                                            <p:cond delay="0"/>
                                          </p:stCondLst>
                                        </p:cTn>
                                        <p:tgtEl>
                                          <p:spTgt spid="4">
                                            <p:txEl>
                                              <p:pRg st="5" end="5"/>
                                            </p:txEl>
                                          </p:spTgt>
                                        </p:tgtEl>
                                        <p:attrNameLst>
                                          <p:attrName>style.visibility</p:attrName>
                                        </p:attrNameLst>
                                      </p:cBhvr>
                                      <p:to>
                                        <p:strVal val="visible"/>
                                      </p:to>
                                    </p:set>
                                    <p:animEffect transition="in" filter="wipe(down)">
                                      <p:cBhvr>
                                        <p:cTn id="104" dur="580">
                                          <p:stCondLst>
                                            <p:cond delay="0"/>
                                          </p:stCondLst>
                                        </p:cTn>
                                        <p:tgtEl>
                                          <p:spTgt spid="4">
                                            <p:txEl>
                                              <p:pRg st="5" end="5"/>
                                            </p:txEl>
                                          </p:spTgt>
                                        </p:tgtEl>
                                      </p:cBhvr>
                                    </p:animEffect>
                                    <p:anim calcmode="lin" valueType="num">
                                      <p:cBhvr>
                                        <p:cTn id="105" dur="1822" tmFilter="0,0; 0.14,0.36; 0.43,0.73; 0.71,0.91; 1.0,1.0">
                                          <p:stCondLst>
                                            <p:cond delay="0"/>
                                          </p:stCondLst>
                                        </p:cTn>
                                        <p:tgtEl>
                                          <p:spTgt spid="4">
                                            <p:txEl>
                                              <p:pRg st="5" end="5"/>
                                            </p:txEl>
                                          </p:spTgt>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4">
                                            <p:txEl>
                                              <p:pRg st="5" end="5"/>
                                            </p:txEl>
                                          </p:spTgt>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4">
                                            <p:txEl>
                                              <p:pRg st="5" end="5"/>
                                            </p:txEl>
                                          </p:spTgt>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4">
                                            <p:txEl>
                                              <p:pRg st="5" end="5"/>
                                            </p:txEl>
                                          </p:spTgt>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4">
                                            <p:txEl>
                                              <p:pRg st="5" end="5"/>
                                            </p:txEl>
                                          </p:spTgt>
                                        </p:tgtEl>
                                        <p:attrNameLst>
                                          <p:attrName>ppt_y</p:attrName>
                                        </p:attrNameLst>
                                      </p:cBhvr>
                                      <p:tavLst>
                                        <p:tav tm="0" fmla="#ppt_y-sin(pi*$)/81">
                                          <p:val>
                                            <p:fltVal val="0"/>
                                          </p:val>
                                        </p:tav>
                                        <p:tav tm="100000">
                                          <p:val>
                                            <p:fltVal val="1"/>
                                          </p:val>
                                        </p:tav>
                                      </p:tavLst>
                                    </p:anim>
                                    <p:animScale>
                                      <p:cBhvr>
                                        <p:cTn id="110" dur="26">
                                          <p:stCondLst>
                                            <p:cond delay="650"/>
                                          </p:stCondLst>
                                        </p:cTn>
                                        <p:tgtEl>
                                          <p:spTgt spid="4">
                                            <p:txEl>
                                              <p:pRg st="5" end="5"/>
                                            </p:txEl>
                                          </p:spTgt>
                                        </p:tgtEl>
                                      </p:cBhvr>
                                      <p:to x="100000" y="60000"/>
                                    </p:animScale>
                                    <p:animScale>
                                      <p:cBhvr>
                                        <p:cTn id="111" dur="166" decel="50000">
                                          <p:stCondLst>
                                            <p:cond delay="676"/>
                                          </p:stCondLst>
                                        </p:cTn>
                                        <p:tgtEl>
                                          <p:spTgt spid="4">
                                            <p:txEl>
                                              <p:pRg st="5" end="5"/>
                                            </p:txEl>
                                          </p:spTgt>
                                        </p:tgtEl>
                                      </p:cBhvr>
                                      <p:to x="100000" y="100000"/>
                                    </p:animScale>
                                    <p:animScale>
                                      <p:cBhvr>
                                        <p:cTn id="112" dur="26">
                                          <p:stCondLst>
                                            <p:cond delay="1312"/>
                                          </p:stCondLst>
                                        </p:cTn>
                                        <p:tgtEl>
                                          <p:spTgt spid="4">
                                            <p:txEl>
                                              <p:pRg st="5" end="5"/>
                                            </p:txEl>
                                          </p:spTgt>
                                        </p:tgtEl>
                                      </p:cBhvr>
                                      <p:to x="100000" y="80000"/>
                                    </p:animScale>
                                    <p:animScale>
                                      <p:cBhvr>
                                        <p:cTn id="113" dur="166" decel="50000">
                                          <p:stCondLst>
                                            <p:cond delay="1338"/>
                                          </p:stCondLst>
                                        </p:cTn>
                                        <p:tgtEl>
                                          <p:spTgt spid="4">
                                            <p:txEl>
                                              <p:pRg st="5" end="5"/>
                                            </p:txEl>
                                          </p:spTgt>
                                        </p:tgtEl>
                                      </p:cBhvr>
                                      <p:to x="100000" y="100000"/>
                                    </p:animScale>
                                    <p:animScale>
                                      <p:cBhvr>
                                        <p:cTn id="114" dur="26">
                                          <p:stCondLst>
                                            <p:cond delay="1642"/>
                                          </p:stCondLst>
                                        </p:cTn>
                                        <p:tgtEl>
                                          <p:spTgt spid="4">
                                            <p:txEl>
                                              <p:pRg st="5" end="5"/>
                                            </p:txEl>
                                          </p:spTgt>
                                        </p:tgtEl>
                                      </p:cBhvr>
                                      <p:to x="100000" y="90000"/>
                                    </p:animScale>
                                    <p:animScale>
                                      <p:cBhvr>
                                        <p:cTn id="115" dur="166" decel="50000">
                                          <p:stCondLst>
                                            <p:cond delay="1668"/>
                                          </p:stCondLst>
                                        </p:cTn>
                                        <p:tgtEl>
                                          <p:spTgt spid="4">
                                            <p:txEl>
                                              <p:pRg st="5" end="5"/>
                                            </p:txEl>
                                          </p:spTgt>
                                        </p:tgtEl>
                                      </p:cBhvr>
                                      <p:to x="100000" y="100000"/>
                                    </p:animScale>
                                    <p:animScale>
                                      <p:cBhvr>
                                        <p:cTn id="116" dur="26">
                                          <p:stCondLst>
                                            <p:cond delay="1808"/>
                                          </p:stCondLst>
                                        </p:cTn>
                                        <p:tgtEl>
                                          <p:spTgt spid="4">
                                            <p:txEl>
                                              <p:pRg st="5" end="5"/>
                                            </p:txEl>
                                          </p:spTgt>
                                        </p:tgtEl>
                                      </p:cBhvr>
                                      <p:to x="100000" y="95000"/>
                                    </p:animScale>
                                    <p:animScale>
                                      <p:cBhvr>
                                        <p:cTn id="117" dur="166" decel="50000">
                                          <p:stCondLst>
                                            <p:cond delay="1834"/>
                                          </p:stCondLst>
                                        </p:cTn>
                                        <p:tgtEl>
                                          <p:spTgt spid="4">
                                            <p:txEl>
                                              <p:pRg st="5" end="5"/>
                                            </p:txEl>
                                          </p:spTgt>
                                        </p:tgtEl>
                                      </p:cBhvr>
                                      <p:to x="100000" y="100000"/>
                                    </p:animScale>
                                  </p:childTnLst>
                                </p:cTn>
                              </p:par>
                            </p:childTnLst>
                          </p:cTn>
                        </p:par>
                      </p:childTnLst>
                    </p:cTn>
                  </p:par>
                  <p:par>
                    <p:cTn id="118" fill="hold">
                      <p:stCondLst>
                        <p:cond delay="indefinite"/>
                      </p:stCondLst>
                      <p:childTnLst>
                        <p:par>
                          <p:cTn id="119" fill="hold">
                            <p:stCondLst>
                              <p:cond delay="0"/>
                            </p:stCondLst>
                            <p:childTnLst>
                              <p:par>
                                <p:cTn id="120" presetID="26" presetClass="entr" presetSubtype="0" fill="hold" grpId="0" nodeType="clickEffect">
                                  <p:stCondLst>
                                    <p:cond delay="0"/>
                                  </p:stCondLst>
                                  <p:childTnLst>
                                    <p:set>
                                      <p:cBhvr>
                                        <p:cTn id="121" dur="1" fill="hold">
                                          <p:stCondLst>
                                            <p:cond delay="0"/>
                                          </p:stCondLst>
                                        </p:cTn>
                                        <p:tgtEl>
                                          <p:spTgt spid="4">
                                            <p:txEl>
                                              <p:pRg st="6" end="6"/>
                                            </p:txEl>
                                          </p:spTgt>
                                        </p:tgtEl>
                                        <p:attrNameLst>
                                          <p:attrName>style.visibility</p:attrName>
                                        </p:attrNameLst>
                                      </p:cBhvr>
                                      <p:to>
                                        <p:strVal val="visible"/>
                                      </p:to>
                                    </p:set>
                                    <p:animEffect transition="in" filter="wipe(down)">
                                      <p:cBhvr>
                                        <p:cTn id="122" dur="580">
                                          <p:stCondLst>
                                            <p:cond delay="0"/>
                                          </p:stCondLst>
                                        </p:cTn>
                                        <p:tgtEl>
                                          <p:spTgt spid="4">
                                            <p:txEl>
                                              <p:pRg st="6" end="6"/>
                                            </p:txEl>
                                          </p:spTgt>
                                        </p:tgtEl>
                                      </p:cBhvr>
                                    </p:animEffect>
                                    <p:anim calcmode="lin" valueType="num">
                                      <p:cBhvr>
                                        <p:cTn id="123" dur="1822" tmFilter="0,0; 0.14,0.36; 0.43,0.73; 0.71,0.91; 1.0,1.0">
                                          <p:stCondLst>
                                            <p:cond delay="0"/>
                                          </p:stCondLst>
                                        </p:cTn>
                                        <p:tgtEl>
                                          <p:spTgt spid="4">
                                            <p:txEl>
                                              <p:pRg st="6" end="6"/>
                                            </p:txEl>
                                          </p:spTgt>
                                        </p:tgtEl>
                                        <p:attrNameLst>
                                          <p:attrName>ppt_x</p:attrName>
                                        </p:attrNameLst>
                                      </p:cBhvr>
                                      <p:tavLst>
                                        <p:tav tm="0">
                                          <p:val>
                                            <p:strVal val="#ppt_x-0.25"/>
                                          </p:val>
                                        </p:tav>
                                        <p:tav tm="100000">
                                          <p:val>
                                            <p:strVal val="#ppt_x"/>
                                          </p:val>
                                        </p:tav>
                                      </p:tavLst>
                                    </p:anim>
                                    <p:anim calcmode="lin" valueType="num">
                                      <p:cBhvr>
                                        <p:cTn id="124" dur="664" tmFilter="0.0,0.0; 0.25,0.07; 0.50,0.2; 0.75,0.467; 1.0,1.0">
                                          <p:stCondLst>
                                            <p:cond delay="0"/>
                                          </p:stCondLst>
                                        </p:cTn>
                                        <p:tgtEl>
                                          <p:spTgt spid="4">
                                            <p:txEl>
                                              <p:pRg st="6" end="6"/>
                                            </p:txEl>
                                          </p:spTgt>
                                        </p:tgtEl>
                                        <p:attrNameLst>
                                          <p:attrName>ppt_y</p:attrName>
                                        </p:attrNameLst>
                                      </p:cBhvr>
                                      <p:tavLst>
                                        <p:tav tm="0" fmla="#ppt_y-sin(pi*$)/3">
                                          <p:val>
                                            <p:fltVal val="0.5"/>
                                          </p:val>
                                        </p:tav>
                                        <p:tav tm="100000">
                                          <p:val>
                                            <p:fltVal val="1"/>
                                          </p:val>
                                        </p:tav>
                                      </p:tavLst>
                                    </p:anim>
                                    <p:anim calcmode="lin" valueType="num">
                                      <p:cBhvr>
                                        <p:cTn id="125" dur="664" tmFilter="0, 0; 0.125,0.2665; 0.25,0.4; 0.375,0.465; 0.5,0.5;  0.625,0.535; 0.75,0.6; 0.875,0.7335; 1,1">
                                          <p:stCondLst>
                                            <p:cond delay="664"/>
                                          </p:stCondLst>
                                        </p:cTn>
                                        <p:tgtEl>
                                          <p:spTgt spid="4">
                                            <p:txEl>
                                              <p:pRg st="6" end="6"/>
                                            </p:txEl>
                                          </p:spTgt>
                                        </p:tgtEl>
                                        <p:attrNameLst>
                                          <p:attrName>ppt_y</p:attrName>
                                        </p:attrNameLst>
                                      </p:cBhvr>
                                      <p:tavLst>
                                        <p:tav tm="0" fmla="#ppt_y-sin(pi*$)/9">
                                          <p:val>
                                            <p:fltVal val="0"/>
                                          </p:val>
                                        </p:tav>
                                        <p:tav tm="100000">
                                          <p:val>
                                            <p:fltVal val="1"/>
                                          </p:val>
                                        </p:tav>
                                      </p:tavLst>
                                    </p:anim>
                                    <p:anim calcmode="lin" valueType="num">
                                      <p:cBhvr>
                                        <p:cTn id="126" dur="332" tmFilter="0, 0; 0.125,0.2665; 0.25,0.4; 0.375,0.465; 0.5,0.5;  0.625,0.535; 0.75,0.6; 0.875,0.7335; 1,1">
                                          <p:stCondLst>
                                            <p:cond delay="1324"/>
                                          </p:stCondLst>
                                        </p:cTn>
                                        <p:tgtEl>
                                          <p:spTgt spid="4">
                                            <p:txEl>
                                              <p:pRg st="6" end="6"/>
                                            </p:txEl>
                                          </p:spTgt>
                                        </p:tgtEl>
                                        <p:attrNameLst>
                                          <p:attrName>ppt_y</p:attrName>
                                        </p:attrNameLst>
                                      </p:cBhvr>
                                      <p:tavLst>
                                        <p:tav tm="0" fmla="#ppt_y-sin(pi*$)/27">
                                          <p:val>
                                            <p:fltVal val="0"/>
                                          </p:val>
                                        </p:tav>
                                        <p:tav tm="100000">
                                          <p:val>
                                            <p:fltVal val="1"/>
                                          </p:val>
                                        </p:tav>
                                      </p:tavLst>
                                    </p:anim>
                                    <p:anim calcmode="lin" valueType="num">
                                      <p:cBhvr>
                                        <p:cTn id="127" dur="164" tmFilter="0, 0; 0.125,0.2665; 0.25,0.4; 0.375,0.465; 0.5,0.5;  0.625,0.535; 0.75,0.6; 0.875,0.7335; 1,1">
                                          <p:stCondLst>
                                            <p:cond delay="1656"/>
                                          </p:stCondLst>
                                        </p:cTn>
                                        <p:tgtEl>
                                          <p:spTgt spid="4">
                                            <p:txEl>
                                              <p:pRg st="6" end="6"/>
                                            </p:txEl>
                                          </p:spTgt>
                                        </p:tgtEl>
                                        <p:attrNameLst>
                                          <p:attrName>ppt_y</p:attrName>
                                        </p:attrNameLst>
                                      </p:cBhvr>
                                      <p:tavLst>
                                        <p:tav tm="0" fmla="#ppt_y-sin(pi*$)/81">
                                          <p:val>
                                            <p:fltVal val="0"/>
                                          </p:val>
                                        </p:tav>
                                        <p:tav tm="100000">
                                          <p:val>
                                            <p:fltVal val="1"/>
                                          </p:val>
                                        </p:tav>
                                      </p:tavLst>
                                    </p:anim>
                                    <p:animScale>
                                      <p:cBhvr>
                                        <p:cTn id="128" dur="26">
                                          <p:stCondLst>
                                            <p:cond delay="650"/>
                                          </p:stCondLst>
                                        </p:cTn>
                                        <p:tgtEl>
                                          <p:spTgt spid="4">
                                            <p:txEl>
                                              <p:pRg st="6" end="6"/>
                                            </p:txEl>
                                          </p:spTgt>
                                        </p:tgtEl>
                                      </p:cBhvr>
                                      <p:to x="100000" y="60000"/>
                                    </p:animScale>
                                    <p:animScale>
                                      <p:cBhvr>
                                        <p:cTn id="129" dur="166" decel="50000">
                                          <p:stCondLst>
                                            <p:cond delay="676"/>
                                          </p:stCondLst>
                                        </p:cTn>
                                        <p:tgtEl>
                                          <p:spTgt spid="4">
                                            <p:txEl>
                                              <p:pRg st="6" end="6"/>
                                            </p:txEl>
                                          </p:spTgt>
                                        </p:tgtEl>
                                      </p:cBhvr>
                                      <p:to x="100000" y="100000"/>
                                    </p:animScale>
                                    <p:animScale>
                                      <p:cBhvr>
                                        <p:cTn id="130" dur="26">
                                          <p:stCondLst>
                                            <p:cond delay="1312"/>
                                          </p:stCondLst>
                                        </p:cTn>
                                        <p:tgtEl>
                                          <p:spTgt spid="4">
                                            <p:txEl>
                                              <p:pRg st="6" end="6"/>
                                            </p:txEl>
                                          </p:spTgt>
                                        </p:tgtEl>
                                      </p:cBhvr>
                                      <p:to x="100000" y="80000"/>
                                    </p:animScale>
                                    <p:animScale>
                                      <p:cBhvr>
                                        <p:cTn id="131" dur="166" decel="50000">
                                          <p:stCondLst>
                                            <p:cond delay="1338"/>
                                          </p:stCondLst>
                                        </p:cTn>
                                        <p:tgtEl>
                                          <p:spTgt spid="4">
                                            <p:txEl>
                                              <p:pRg st="6" end="6"/>
                                            </p:txEl>
                                          </p:spTgt>
                                        </p:tgtEl>
                                      </p:cBhvr>
                                      <p:to x="100000" y="100000"/>
                                    </p:animScale>
                                    <p:animScale>
                                      <p:cBhvr>
                                        <p:cTn id="132" dur="26">
                                          <p:stCondLst>
                                            <p:cond delay="1642"/>
                                          </p:stCondLst>
                                        </p:cTn>
                                        <p:tgtEl>
                                          <p:spTgt spid="4">
                                            <p:txEl>
                                              <p:pRg st="6" end="6"/>
                                            </p:txEl>
                                          </p:spTgt>
                                        </p:tgtEl>
                                      </p:cBhvr>
                                      <p:to x="100000" y="90000"/>
                                    </p:animScale>
                                    <p:animScale>
                                      <p:cBhvr>
                                        <p:cTn id="133" dur="166" decel="50000">
                                          <p:stCondLst>
                                            <p:cond delay="1668"/>
                                          </p:stCondLst>
                                        </p:cTn>
                                        <p:tgtEl>
                                          <p:spTgt spid="4">
                                            <p:txEl>
                                              <p:pRg st="6" end="6"/>
                                            </p:txEl>
                                          </p:spTgt>
                                        </p:tgtEl>
                                      </p:cBhvr>
                                      <p:to x="100000" y="100000"/>
                                    </p:animScale>
                                    <p:animScale>
                                      <p:cBhvr>
                                        <p:cTn id="134" dur="26">
                                          <p:stCondLst>
                                            <p:cond delay="1808"/>
                                          </p:stCondLst>
                                        </p:cTn>
                                        <p:tgtEl>
                                          <p:spTgt spid="4">
                                            <p:txEl>
                                              <p:pRg st="6" end="6"/>
                                            </p:txEl>
                                          </p:spTgt>
                                        </p:tgtEl>
                                      </p:cBhvr>
                                      <p:to x="100000" y="95000"/>
                                    </p:animScale>
                                    <p:animScale>
                                      <p:cBhvr>
                                        <p:cTn id="135" dur="166" decel="50000">
                                          <p:stCondLst>
                                            <p:cond delay="1834"/>
                                          </p:stCondLst>
                                        </p:cTn>
                                        <p:tgtEl>
                                          <p:spTgt spid="4">
                                            <p:txEl>
                                              <p:pRg st="6" end="6"/>
                                            </p:txEl>
                                          </p:spTgt>
                                        </p:tgtEl>
                                      </p:cBhvr>
                                      <p:to x="100000" y="100000"/>
                                    </p:animScale>
                                  </p:childTnLst>
                                </p:cTn>
                              </p:par>
                            </p:childTnLst>
                          </p:cTn>
                        </p:par>
                      </p:childTnLst>
                    </p:cTn>
                  </p:par>
                  <p:par>
                    <p:cTn id="136" fill="hold">
                      <p:stCondLst>
                        <p:cond delay="indefinite"/>
                      </p:stCondLst>
                      <p:childTnLst>
                        <p:par>
                          <p:cTn id="137" fill="hold">
                            <p:stCondLst>
                              <p:cond delay="0"/>
                            </p:stCondLst>
                            <p:childTnLst>
                              <p:par>
                                <p:cTn id="138" presetID="26" presetClass="entr" presetSubtype="0" fill="hold" grpId="0" nodeType="clickEffect">
                                  <p:stCondLst>
                                    <p:cond delay="0"/>
                                  </p:stCondLst>
                                  <p:childTnLst>
                                    <p:set>
                                      <p:cBhvr>
                                        <p:cTn id="139" dur="1" fill="hold">
                                          <p:stCondLst>
                                            <p:cond delay="0"/>
                                          </p:stCondLst>
                                        </p:cTn>
                                        <p:tgtEl>
                                          <p:spTgt spid="4">
                                            <p:txEl>
                                              <p:pRg st="7" end="7"/>
                                            </p:txEl>
                                          </p:spTgt>
                                        </p:tgtEl>
                                        <p:attrNameLst>
                                          <p:attrName>style.visibility</p:attrName>
                                        </p:attrNameLst>
                                      </p:cBhvr>
                                      <p:to>
                                        <p:strVal val="visible"/>
                                      </p:to>
                                    </p:set>
                                    <p:animEffect transition="in" filter="wipe(down)">
                                      <p:cBhvr>
                                        <p:cTn id="140" dur="580">
                                          <p:stCondLst>
                                            <p:cond delay="0"/>
                                          </p:stCondLst>
                                        </p:cTn>
                                        <p:tgtEl>
                                          <p:spTgt spid="4">
                                            <p:txEl>
                                              <p:pRg st="7" end="7"/>
                                            </p:txEl>
                                          </p:spTgt>
                                        </p:tgtEl>
                                      </p:cBhvr>
                                    </p:animEffect>
                                    <p:anim calcmode="lin" valueType="num">
                                      <p:cBhvr>
                                        <p:cTn id="141" dur="1822" tmFilter="0,0; 0.14,0.36; 0.43,0.73; 0.71,0.91; 1.0,1.0">
                                          <p:stCondLst>
                                            <p:cond delay="0"/>
                                          </p:stCondLst>
                                        </p:cTn>
                                        <p:tgtEl>
                                          <p:spTgt spid="4">
                                            <p:txEl>
                                              <p:pRg st="7" end="7"/>
                                            </p:txEl>
                                          </p:spTgt>
                                        </p:tgtEl>
                                        <p:attrNameLst>
                                          <p:attrName>ppt_x</p:attrName>
                                        </p:attrNameLst>
                                      </p:cBhvr>
                                      <p:tavLst>
                                        <p:tav tm="0">
                                          <p:val>
                                            <p:strVal val="#ppt_x-0.25"/>
                                          </p:val>
                                        </p:tav>
                                        <p:tav tm="100000">
                                          <p:val>
                                            <p:strVal val="#ppt_x"/>
                                          </p:val>
                                        </p:tav>
                                      </p:tavLst>
                                    </p:anim>
                                    <p:anim calcmode="lin" valueType="num">
                                      <p:cBhvr>
                                        <p:cTn id="142" dur="664" tmFilter="0.0,0.0; 0.25,0.07; 0.50,0.2; 0.75,0.467; 1.0,1.0">
                                          <p:stCondLst>
                                            <p:cond delay="0"/>
                                          </p:stCondLst>
                                        </p:cTn>
                                        <p:tgtEl>
                                          <p:spTgt spid="4">
                                            <p:txEl>
                                              <p:pRg st="7" end="7"/>
                                            </p:txEl>
                                          </p:spTgt>
                                        </p:tgtEl>
                                        <p:attrNameLst>
                                          <p:attrName>ppt_y</p:attrName>
                                        </p:attrNameLst>
                                      </p:cBhvr>
                                      <p:tavLst>
                                        <p:tav tm="0" fmla="#ppt_y-sin(pi*$)/3">
                                          <p:val>
                                            <p:fltVal val="0.5"/>
                                          </p:val>
                                        </p:tav>
                                        <p:tav tm="100000">
                                          <p:val>
                                            <p:fltVal val="1"/>
                                          </p:val>
                                        </p:tav>
                                      </p:tavLst>
                                    </p:anim>
                                    <p:anim calcmode="lin" valueType="num">
                                      <p:cBhvr>
                                        <p:cTn id="143" dur="664" tmFilter="0, 0; 0.125,0.2665; 0.25,0.4; 0.375,0.465; 0.5,0.5;  0.625,0.535; 0.75,0.6; 0.875,0.7335; 1,1">
                                          <p:stCondLst>
                                            <p:cond delay="664"/>
                                          </p:stCondLst>
                                        </p:cTn>
                                        <p:tgtEl>
                                          <p:spTgt spid="4">
                                            <p:txEl>
                                              <p:pRg st="7" end="7"/>
                                            </p:txEl>
                                          </p:spTgt>
                                        </p:tgtEl>
                                        <p:attrNameLst>
                                          <p:attrName>ppt_y</p:attrName>
                                        </p:attrNameLst>
                                      </p:cBhvr>
                                      <p:tavLst>
                                        <p:tav tm="0" fmla="#ppt_y-sin(pi*$)/9">
                                          <p:val>
                                            <p:fltVal val="0"/>
                                          </p:val>
                                        </p:tav>
                                        <p:tav tm="100000">
                                          <p:val>
                                            <p:fltVal val="1"/>
                                          </p:val>
                                        </p:tav>
                                      </p:tavLst>
                                    </p:anim>
                                    <p:anim calcmode="lin" valueType="num">
                                      <p:cBhvr>
                                        <p:cTn id="144" dur="332" tmFilter="0, 0; 0.125,0.2665; 0.25,0.4; 0.375,0.465; 0.5,0.5;  0.625,0.535; 0.75,0.6; 0.875,0.7335; 1,1">
                                          <p:stCondLst>
                                            <p:cond delay="1324"/>
                                          </p:stCondLst>
                                        </p:cTn>
                                        <p:tgtEl>
                                          <p:spTgt spid="4">
                                            <p:txEl>
                                              <p:pRg st="7" end="7"/>
                                            </p:txEl>
                                          </p:spTgt>
                                        </p:tgtEl>
                                        <p:attrNameLst>
                                          <p:attrName>ppt_y</p:attrName>
                                        </p:attrNameLst>
                                      </p:cBhvr>
                                      <p:tavLst>
                                        <p:tav tm="0" fmla="#ppt_y-sin(pi*$)/27">
                                          <p:val>
                                            <p:fltVal val="0"/>
                                          </p:val>
                                        </p:tav>
                                        <p:tav tm="100000">
                                          <p:val>
                                            <p:fltVal val="1"/>
                                          </p:val>
                                        </p:tav>
                                      </p:tavLst>
                                    </p:anim>
                                    <p:anim calcmode="lin" valueType="num">
                                      <p:cBhvr>
                                        <p:cTn id="145" dur="164" tmFilter="0, 0; 0.125,0.2665; 0.25,0.4; 0.375,0.465; 0.5,0.5;  0.625,0.535; 0.75,0.6; 0.875,0.7335; 1,1">
                                          <p:stCondLst>
                                            <p:cond delay="1656"/>
                                          </p:stCondLst>
                                        </p:cTn>
                                        <p:tgtEl>
                                          <p:spTgt spid="4">
                                            <p:txEl>
                                              <p:pRg st="7" end="7"/>
                                            </p:txEl>
                                          </p:spTgt>
                                        </p:tgtEl>
                                        <p:attrNameLst>
                                          <p:attrName>ppt_y</p:attrName>
                                        </p:attrNameLst>
                                      </p:cBhvr>
                                      <p:tavLst>
                                        <p:tav tm="0" fmla="#ppt_y-sin(pi*$)/81">
                                          <p:val>
                                            <p:fltVal val="0"/>
                                          </p:val>
                                        </p:tav>
                                        <p:tav tm="100000">
                                          <p:val>
                                            <p:fltVal val="1"/>
                                          </p:val>
                                        </p:tav>
                                      </p:tavLst>
                                    </p:anim>
                                    <p:animScale>
                                      <p:cBhvr>
                                        <p:cTn id="146" dur="26">
                                          <p:stCondLst>
                                            <p:cond delay="650"/>
                                          </p:stCondLst>
                                        </p:cTn>
                                        <p:tgtEl>
                                          <p:spTgt spid="4">
                                            <p:txEl>
                                              <p:pRg st="7" end="7"/>
                                            </p:txEl>
                                          </p:spTgt>
                                        </p:tgtEl>
                                      </p:cBhvr>
                                      <p:to x="100000" y="60000"/>
                                    </p:animScale>
                                    <p:animScale>
                                      <p:cBhvr>
                                        <p:cTn id="147" dur="166" decel="50000">
                                          <p:stCondLst>
                                            <p:cond delay="676"/>
                                          </p:stCondLst>
                                        </p:cTn>
                                        <p:tgtEl>
                                          <p:spTgt spid="4">
                                            <p:txEl>
                                              <p:pRg st="7" end="7"/>
                                            </p:txEl>
                                          </p:spTgt>
                                        </p:tgtEl>
                                      </p:cBhvr>
                                      <p:to x="100000" y="100000"/>
                                    </p:animScale>
                                    <p:animScale>
                                      <p:cBhvr>
                                        <p:cTn id="148" dur="26">
                                          <p:stCondLst>
                                            <p:cond delay="1312"/>
                                          </p:stCondLst>
                                        </p:cTn>
                                        <p:tgtEl>
                                          <p:spTgt spid="4">
                                            <p:txEl>
                                              <p:pRg st="7" end="7"/>
                                            </p:txEl>
                                          </p:spTgt>
                                        </p:tgtEl>
                                      </p:cBhvr>
                                      <p:to x="100000" y="80000"/>
                                    </p:animScale>
                                    <p:animScale>
                                      <p:cBhvr>
                                        <p:cTn id="149" dur="166" decel="50000">
                                          <p:stCondLst>
                                            <p:cond delay="1338"/>
                                          </p:stCondLst>
                                        </p:cTn>
                                        <p:tgtEl>
                                          <p:spTgt spid="4">
                                            <p:txEl>
                                              <p:pRg st="7" end="7"/>
                                            </p:txEl>
                                          </p:spTgt>
                                        </p:tgtEl>
                                      </p:cBhvr>
                                      <p:to x="100000" y="100000"/>
                                    </p:animScale>
                                    <p:animScale>
                                      <p:cBhvr>
                                        <p:cTn id="150" dur="26">
                                          <p:stCondLst>
                                            <p:cond delay="1642"/>
                                          </p:stCondLst>
                                        </p:cTn>
                                        <p:tgtEl>
                                          <p:spTgt spid="4">
                                            <p:txEl>
                                              <p:pRg st="7" end="7"/>
                                            </p:txEl>
                                          </p:spTgt>
                                        </p:tgtEl>
                                      </p:cBhvr>
                                      <p:to x="100000" y="90000"/>
                                    </p:animScale>
                                    <p:animScale>
                                      <p:cBhvr>
                                        <p:cTn id="151" dur="166" decel="50000">
                                          <p:stCondLst>
                                            <p:cond delay="1668"/>
                                          </p:stCondLst>
                                        </p:cTn>
                                        <p:tgtEl>
                                          <p:spTgt spid="4">
                                            <p:txEl>
                                              <p:pRg st="7" end="7"/>
                                            </p:txEl>
                                          </p:spTgt>
                                        </p:tgtEl>
                                      </p:cBhvr>
                                      <p:to x="100000" y="100000"/>
                                    </p:animScale>
                                    <p:animScale>
                                      <p:cBhvr>
                                        <p:cTn id="152" dur="26">
                                          <p:stCondLst>
                                            <p:cond delay="1808"/>
                                          </p:stCondLst>
                                        </p:cTn>
                                        <p:tgtEl>
                                          <p:spTgt spid="4">
                                            <p:txEl>
                                              <p:pRg st="7" end="7"/>
                                            </p:txEl>
                                          </p:spTgt>
                                        </p:tgtEl>
                                      </p:cBhvr>
                                      <p:to x="100000" y="95000"/>
                                    </p:animScale>
                                    <p:animScale>
                                      <p:cBhvr>
                                        <p:cTn id="153" dur="166" decel="50000">
                                          <p:stCondLst>
                                            <p:cond delay="1834"/>
                                          </p:stCondLst>
                                        </p:cTn>
                                        <p:tgtEl>
                                          <p:spTgt spid="4">
                                            <p:txEl>
                                              <p:pRg st="7" end="7"/>
                                            </p:txEl>
                                          </p:spTgt>
                                        </p:tgtEl>
                                      </p:cBhvr>
                                      <p:to x="100000" y="100000"/>
                                    </p:animScale>
                                  </p:childTnLst>
                                </p:cTn>
                              </p:par>
                            </p:childTnLst>
                          </p:cTn>
                        </p:par>
                      </p:childTnLst>
                    </p:cTn>
                  </p:par>
                  <p:par>
                    <p:cTn id="154" fill="hold">
                      <p:stCondLst>
                        <p:cond delay="indefinite"/>
                      </p:stCondLst>
                      <p:childTnLst>
                        <p:par>
                          <p:cTn id="155" fill="hold">
                            <p:stCondLst>
                              <p:cond delay="0"/>
                            </p:stCondLst>
                            <p:childTnLst>
                              <p:par>
                                <p:cTn id="156" presetID="26" presetClass="entr" presetSubtype="0" fill="hold" grpId="0" nodeType="clickEffect">
                                  <p:stCondLst>
                                    <p:cond delay="0"/>
                                  </p:stCondLst>
                                  <p:childTnLst>
                                    <p:set>
                                      <p:cBhvr>
                                        <p:cTn id="157" dur="1" fill="hold">
                                          <p:stCondLst>
                                            <p:cond delay="0"/>
                                          </p:stCondLst>
                                        </p:cTn>
                                        <p:tgtEl>
                                          <p:spTgt spid="4">
                                            <p:txEl>
                                              <p:pRg st="8" end="8"/>
                                            </p:txEl>
                                          </p:spTgt>
                                        </p:tgtEl>
                                        <p:attrNameLst>
                                          <p:attrName>style.visibility</p:attrName>
                                        </p:attrNameLst>
                                      </p:cBhvr>
                                      <p:to>
                                        <p:strVal val="visible"/>
                                      </p:to>
                                    </p:set>
                                    <p:animEffect transition="in" filter="wipe(down)">
                                      <p:cBhvr>
                                        <p:cTn id="158" dur="580">
                                          <p:stCondLst>
                                            <p:cond delay="0"/>
                                          </p:stCondLst>
                                        </p:cTn>
                                        <p:tgtEl>
                                          <p:spTgt spid="4">
                                            <p:txEl>
                                              <p:pRg st="8" end="8"/>
                                            </p:txEl>
                                          </p:spTgt>
                                        </p:tgtEl>
                                      </p:cBhvr>
                                    </p:animEffect>
                                    <p:anim calcmode="lin" valueType="num">
                                      <p:cBhvr>
                                        <p:cTn id="159" dur="1822" tmFilter="0,0; 0.14,0.36; 0.43,0.73; 0.71,0.91; 1.0,1.0">
                                          <p:stCondLst>
                                            <p:cond delay="0"/>
                                          </p:stCondLst>
                                        </p:cTn>
                                        <p:tgtEl>
                                          <p:spTgt spid="4">
                                            <p:txEl>
                                              <p:pRg st="8" end="8"/>
                                            </p:txEl>
                                          </p:spTgt>
                                        </p:tgtEl>
                                        <p:attrNameLst>
                                          <p:attrName>ppt_x</p:attrName>
                                        </p:attrNameLst>
                                      </p:cBhvr>
                                      <p:tavLst>
                                        <p:tav tm="0">
                                          <p:val>
                                            <p:strVal val="#ppt_x-0.25"/>
                                          </p:val>
                                        </p:tav>
                                        <p:tav tm="100000">
                                          <p:val>
                                            <p:strVal val="#ppt_x"/>
                                          </p:val>
                                        </p:tav>
                                      </p:tavLst>
                                    </p:anim>
                                    <p:anim calcmode="lin" valueType="num">
                                      <p:cBhvr>
                                        <p:cTn id="160" dur="664" tmFilter="0.0,0.0; 0.25,0.07; 0.50,0.2; 0.75,0.467; 1.0,1.0">
                                          <p:stCondLst>
                                            <p:cond delay="0"/>
                                          </p:stCondLst>
                                        </p:cTn>
                                        <p:tgtEl>
                                          <p:spTgt spid="4">
                                            <p:txEl>
                                              <p:pRg st="8" end="8"/>
                                            </p:txEl>
                                          </p:spTgt>
                                        </p:tgtEl>
                                        <p:attrNameLst>
                                          <p:attrName>ppt_y</p:attrName>
                                        </p:attrNameLst>
                                      </p:cBhvr>
                                      <p:tavLst>
                                        <p:tav tm="0" fmla="#ppt_y-sin(pi*$)/3">
                                          <p:val>
                                            <p:fltVal val="0.5"/>
                                          </p:val>
                                        </p:tav>
                                        <p:tav tm="100000">
                                          <p:val>
                                            <p:fltVal val="1"/>
                                          </p:val>
                                        </p:tav>
                                      </p:tavLst>
                                    </p:anim>
                                    <p:anim calcmode="lin" valueType="num">
                                      <p:cBhvr>
                                        <p:cTn id="161" dur="664" tmFilter="0, 0; 0.125,0.2665; 0.25,0.4; 0.375,0.465; 0.5,0.5;  0.625,0.535; 0.75,0.6; 0.875,0.7335; 1,1">
                                          <p:stCondLst>
                                            <p:cond delay="664"/>
                                          </p:stCondLst>
                                        </p:cTn>
                                        <p:tgtEl>
                                          <p:spTgt spid="4">
                                            <p:txEl>
                                              <p:pRg st="8" end="8"/>
                                            </p:txEl>
                                          </p:spTgt>
                                        </p:tgtEl>
                                        <p:attrNameLst>
                                          <p:attrName>ppt_y</p:attrName>
                                        </p:attrNameLst>
                                      </p:cBhvr>
                                      <p:tavLst>
                                        <p:tav tm="0" fmla="#ppt_y-sin(pi*$)/9">
                                          <p:val>
                                            <p:fltVal val="0"/>
                                          </p:val>
                                        </p:tav>
                                        <p:tav tm="100000">
                                          <p:val>
                                            <p:fltVal val="1"/>
                                          </p:val>
                                        </p:tav>
                                      </p:tavLst>
                                    </p:anim>
                                    <p:anim calcmode="lin" valueType="num">
                                      <p:cBhvr>
                                        <p:cTn id="162" dur="332" tmFilter="0, 0; 0.125,0.2665; 0.25,0.4; 0.375,0.465; 0.5,0.5;  0.625,0.535; 0.75,0.6; 0.875,0.7335; 1,1">
                                          <p:stCondLst>
                                            <p:cond delay="1324"/>
                                          </p:stCondLst>
                                        </p:cTn>
                                        <p:tgtEl>
                                          <p:spTgt spid="4">
                                            <p:txEl>
                                              <p:pRg st="8" end="8"/>
                                            </p:txEl>
                                          </p:spTgt>
                                        </p:tgtEl>
                                        <p:attrNameLst>
                                          <p:attrName>ppt_y</p:attrName>
                                        </p:attrNameLst>
                                      </p:cBhvr>
                                      <p:tavLst>
                                        <p:tav tm="0" fmla="#ppt_y-sin(pi*$)/27">
                                          <p:val>
                                            <p:fltVal val="0"/>
                                          </p:val>
                                        </p:tav>
                                        <p:tav tm="100000">
                                          <p:val>
                                            <p:fltVal val="1"/>
                                          </p:val>
                                        </p:tav>
                                      </p:tavLst>
                                    </p:anim>
                                    <p:anim calcmode="lin" valueType="num">
                                      <p:cBhvr>
                                        <p:cTn id="163" dur="164" tmFilter="0, 0; 0.125,0.2665; 0.25,0.4; 0.375,0.465; 0.5,0.5;  0.625,0.535; 0.75,0.6; 0.875,0.7335; 1,1">
                                          <p:stCondLst>
                                            <p:cond delay="1656"/>
                                          </p:stCondLst>
                                        </p:cTn>
                                        <p:tgtEl>
                                          <p:spTgt spid="4">
                                            <p:txEl>
                                              <p:pRg st="8" end="8"/>
                                            </p:txEl>
                                          </p:spTgt>
                                        </p:tgtEl>
                                        <p:attrNameLst>
                                          <p:attrName>ppt_y</p:attrName>
                                        </p:attrNameLst>
                                      </p:cBhvr>
                                      <p:tavLst>
                                        <p:tav tm="0" fmla="#ppt_y-sin(pi*$)/81">
                                          <p:val>
                                            <p:fltVal val="0"/>
                                          </p:val>
                                        </p:tav>
                                        <p:tav tm="100000">
                                          <p:val>
                                            <p:fltVal val="1"/>
                                          </p:val>
                                        </p:tav>
                                      </p:tavLst>
                                    </p:anim>
                                    <p:animScale>
                                      <p:cBhvr>
                                        <p:cTn id="164" dur="26">
                                          <p:stCondLst>
                                            <p:cond delay="650"/>
                                          </p:stCondLst>
                                        </p:cTn>
                                        <p:tgtEl>
                                          <p:spTgt spid="4">
                                            <p:txEl>
                                              <p:pRg st="8" end="8"/>
                                            </p:txEl>
                                          </p:spTgt>
                                        </p:tgtEl>
                                      </p:cBhvr>
                                      <p:to x="100000" y="60000"/>
                                    </p:animScale>
                                    <p:animScale>
                                      <p:cBhvr>
                                        <p:cTn id="165" dur="166" decel="50000">
                                          <p:stCondLst>
                                            <p:cond delay="676"/>
                                          </p:stCondLst>
                                        </p:cTn>
                                        <p:tgtEl>
                                          <p:spTgt spid="4">
                                            <p:txEl>
                                              <p:pRg st="8" end="8"/>
                                            </p:txEl>
                                          </p:spTgt>
                                        </p:tgtEl>
                                      </p:cBhvr>
                                      <p:to x="100000" y="100000"/>
                                    </p:animScale>
                                    <p:animScale>
                                      <p:cBhvr>
                                        <p:cTn id="166" dur="26">
                                          <p:stCondLst>
                                            <p:cond delay="1312"/>
                                          </p:stCondLst>
                                        </p:cTn>
                                        <p:tgtEl>
                                          <p:spTgt spid="4">
                                            <p:txEl>
                                              <p:pRg st="8" end="8"/>
                                            </p:txEl>
                                          </p:spTgt>
                                        </p:tgtEl>
                                      </p:cBhvr>
                                      <p:to x="100000" y="80000"/>
                                    </p:animScale>
                                    <p:animScale>
                                      <p:cBhvr>
                                        <p:cTn id="167" dur="166" decel="50000">
                                          <p:stCondLst>
                                            <p:cond delay="1338"/>
                                          </p:stCondLst>
                                        </p:cTn>
                                        <p:tgtEl>
                                          <p:spTgt spid="4">
                                            <p:txEl>
                                              <p:pRg st="8" end="8"/>
                                            </p:txEl>
                                          </p:spTgt>
                                        </p:tgtEl>
                                      </p:cBhvr>
                                      <p:to x="100000" y="100000"/>
                                    </p:animScale>
                                    <p:animScale>
                                      <p:cBhvr>
                                        <p:cTn id="168" dur="26">
                                          <p:stCondLst>
                                            <p:cond delay="1642"/>
                                          </p:stCondLst>
                                        </p:cTn>
                                        <p:tgtEl>
                                          <p:spTgt spid="4">
                                            <p:txEl>
                                              <p:pRg st="8" end="8"/>
                                            </p:txEl>
                                          </p:spTgt>
                                        </p:tgtEl>
                                      </p:cBhvr>
                                      <p:to x="100000" y="90000"/>
                                    </p:animScale>
                                    <p:animScale>
                                      <p:cBhvr>
                                        <p:cTn id="169" dur="166" decel="50000">
                                          <p:stCondLst>
                                            <p:cond delay="1668"/>
                                          </p:stCondLst>
                                        </p:cTn>
                                        <p:tgtEl>
                                          <p:spTgt spid="4">
                                            <p:txEl>
                                              <p:pRg st="8" end="8"/>
                                            </p:txEl>
                                          </p:spTgt>
                                        </p:tgtEl>
                                      </p:cBhvr>
                                      <p:to x="100000" y="100000"/>
                                    </p:animScale>
                                    <p:animScale>
                                      <p:cBhvr>
                                        <p:cTn id="170" dur="26">
                                          <p:stCondLst>
                                            <p:cond delay="1808"/>
                                          </p:stCondLst>
                                        </p:cTn>
                                        <p:tgtEl>
                                          <p:spTgt spid="4">
                                            <p:txEl>
                                              <p:pRg st="8" end="8"/>
                                            </p:txEl>
                                          </p:spTgt>
                                        </p:tgtEl>
                                      </p:cBhvr>
                                      <p:to x="100000" y="95000"/>
                                    </p:animScale>
                                    <p:animScale>
                                      <p:cBhvr>
                                        <p:cTn id="171" dur="166" decel="50000">
                                          <p:stCondLst>
                                            <p:cond delay="1834"/>
                                          </p:stCondLst>
                                        </p:cTn>
                                        <p:tgtEl>
                                          <p:spTgt spid="4">
                                            <p:txEl>
                                              <p:pRg st="8" end="8"/>
                                            </p:txEl>
                                          </p:spTgt>
                                        </p:tgtEl>
                                      </p:cBhvr>
                                      <p:to x="100000" y="100000"/>
                                    </p:animScale>
                                  </p:childTnLst>
                                </p:cTn>
                              </p:par>
                            </p:childTnLst>
                          </p:cTn>
                        </p:par>
                      </p:childTnLst>
                    </p:cTn>
                  </p:par>
                  <p:par>
                    <p:cTn id="172" fill="hold">
                      <p:stCondLst>
                        <p:cond delay="indefinite"/>
                      </p:stCondLst>
                      <p:childTnLst>
                        <p:par>
                          <p:cTn id="173" fill="hold">
                            <p:stCondLst>
                              <p:cond delay="0"/>
                            </p:stCondLst>
                            <p:childTnLst>
                              <p:par>
                                <p:cTn id="174" presetID="17" presetClass="entr" presetSubtype="10" fill="hold" nodeType="clickEffect">
                                  <p:stCondLst>
                                    <p:cond delay="0"/>
                                  </p:stCondLst>
                                  <p:childTnLst>
                                    <p:set>
                                      <p:cBhvr>
                                        <p:cTn id="175" dur="1" fill="hold">
                                          <p:stCondLst>
                                            <p:cond delay="0"/>
                                          </p:stCondLst>
                                        </p:cTn>
                                        <p:tgtEl>
                                          <p:spTgt spid="6"/>
                                        </p:tgtEl>
                                        <p:attrNameLst>
                                          <p:attrName>style.visibility</p:attrName>
                                        </p:attrNameLst>
                                      </p:cBhvr>
                                      <p:to>
                                        <p:strVal val="visible"/>
                                      </p:to>
                                    </p:set>
                                    <p:anim calcmode="lin" valueType="num">
                                      <p:cBhvr>
                                        <p:cTn id="176" dur="500" fill="hold"/>
                                        <p:tgtEl>
                                          <p:spTgt spid="6"/>
                                        </p:tgtEl>
                                        <p:attrNameLst>
                                          <p:attrName>ppt_w</p:attrName>
                                        </p:attrNameLst>
                                      </p:cBhvr>
                                      <p:tavLst>
                                        <p:tav tm="0">
                                          <p:val>
                                            <p:fltVal val="0"/>
                                          </p:val>
                                        </p:tav>
                                        <p:tav tm="100000">
                                          <p:val>
                                            <p:strVal val="#ppt_w"/>
                                          </p:val>
                                        </p:tav>
                                      </p:tavLst>
                                    </p:anim>
                                    <p:anim calcmode="lin" valueType="num">
                                      <p:cBhvr>
                                        <p:cTn id="177"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78" fill="hold">
                      <p:stCondLst>
                        <p:cond delay="indefinite"/>
                      </p:stCondLst>
                      <p:childTnLst>
                        <p:par>
                          <p:cTn id="179" fill="hold">
                            <p:stCondLst>
                              <p:cond delay="0"/>
                            </p:stCondLst>
                            <p:childTnLst>
                              <p:par>
                                <p:cTn id="180" presetID="52" presetClass="entr" presetSubtype="0" fill="hold" nodeType="clickEffect">
                                  <p:stCondLst>
                                    <p:cond delay="0"/>
                                  </p:stCondLst>
                                  <p:childTnLst>
                                    <p:set>
                                      <p:cBhvr>
                                        <p:cTn id="181" dur="1" fill="hold">
                                          <p:stCondLst>
                                            <p:cond delay="0"/>
                                          </p:stCondLst>
                                        </p:cTn>
                                        <p:tgtEl>
                                          <p:spTgt spid="7"/>
                                        </p:tgtEl>
                                        <p:attrNameLst>
                                          <p:attrName>style.visibility</p:attrName>
                                        </p:attrNameLst>
                                      </p:cBhvr>
                                      <p:to>
                                        <p:strVal val="visible"/>
                                      </p:to>
                                    </p:set>
                                    <p:animScale>
                                      <p:cBhvr>
                                        <p:cTn id="182"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3" dur="1000" decel="50000" fill="hold">
                                          <p:stCondLst>
                                            <p:cond delay="0"/>
                                          </p:stCondLst>
                                        </p:cTn>
                                        <p:tgtEl>
                                          <p:spTgt spid="7"/>
                                        </p:tgtEl>
                                        <p:attrNameLst>
                                          <p:attrName>ppt_x</p:attrName>
                                          <p:attrName>ppt_y</p:attrName>
                                        </p:attrNameLst>
                                      </p:cBhvr>
                                    </p:animMotion>
                                    <p:animEffect transition="in" filter="fade">
                                      <p:cBhvr>
                                        <p:cTn id="18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ΠΡΟΣΩΠΙΚΗ ΕΛΕΥΘΕΡΙΑ</a:t>
            </a:r>
            <a:endParaRPr lang="el-GR" dirty="0"/>
          </a:p>
        </p:txBody>
      </p:sp>
      <p:sp>
        <p:nvSpPr>
          <p:cNvPr id="4" name="3 - Θέση περιεχομένου"/>
          <p:cNvSpPr>
            <a:spLocks noGrp="1"/>
          </p:cNvSpPr>
          <p:nvPr>
            <p:ph sz="half" idx="1"/>
          </p:nvPr>
        </p:nvSpPr>
        <p:spPr/>
        <p:txBody>
          <a:bodyPr/>
          <a:lstStyle/>
          <a:p>
            <a:r>
              <a:rPr lang="el-GR" dirty="0" smtClean="0"/>
              <a:t>Το Σύνταγμα καθορίζει πως η προσωπική ελευθερία είναι απαραβίαστη(άρθρο 5 παρ.3).</a:t>
            </a:r>
            <a:endParaRPr lang="el-GR" dirty="0"/>
          </a:p>
        </p:txBody>
      </p:sp>
      <p:pic>
        <p:nvPicPr>
          <p:cNvPr id="6" name="5 - Θέση περιεχομένου" descr="αρχείο λήψης (1).jpg"/>
          <p:cNvPicPr>
            <a:picLocks noGrp="1" noChangeAspect="1"/>
          </p:cNvPicPr>
          <p:nvPr>
            <p:ph sz="half" idx="2"/>
          </p:nvPr>
        </p:nvPicPr>
        <p:blipFill>
          <a:blip r:embed="rId3"/>
          <a:stretch>
            <a:fillRect/>
          </a:stretch>
        </p:blipFill>
        <p:spPr>
          <a:xfrm>
            <a:off x="4857752" y="2000240"/>
            <a:ext cx="3429024" cy="2928958"/>
          </a:xfrm>
        </p:spPr>
      </p:pic>
    </p:spTree>
  </p:cSld>
  <p:clrMapOvr>
    <a:masterClrMapping/>
  </p:clrMapOvr>
  <p:transition>
    <p:zoom dir="in"/>
    <p:sndAc>
      <p:stSnd>
        <p:snd r:embed="rId2"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Scale>
                                      <p:cBhvr>
                                        <p:cTn id="15" dur="1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4">
                                            <p:txEl>
                                              <p:pRg st="0" end="0"/>
                                            </p:txEl>
                                          </p:spTgt>
                                        </p:tgtEl>
                                        <p:attrNameLst>
                                          <p:attrName>ppt_x</p:attrName>
                                          <p:attrName>ppt_y</p:attrName>
                                        </p:attrNameLst>
                                      </p:cBhvr>
                                    </p:animMotion>
                                    <p:animEffect transition="in" filter="fade">
                                      <p:cBhvr>
                                        <p:cTn id="17" dur="1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0" presetClass="entr" presetSubtype="0" decel="10000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1000" fill="hold"/>
                                        <p:tgtEl>
                                          <p:spTgt spid="6"/>
                                        </p:tgtEl>
                                        <p:attrNameLst>
                                          <p:attrName>ppt_w</p:attrName>
                                        </p:attrNameLst>
                                      </p:cBhvr>
                                      <p:tavLst>
                                        <p:tav tm="0">
                                          <p:val>
                                            <p:strVal val="#ppt_w+.3"/>
                                          </p:val>
                                        </p:tav>
                                        <p:tav tm="100000">
                                          <p:val>
                                            <p:strVal val="#ppt_w"/>
                                          </p:val>
                                        </p:tav>
                                      </p:tavLst>
                                    </p:anim>
                                    <p:anim calcmode="lin" valueType="num">
                                      <p:cBhvr>
                                        <p:cTn id="23" dur="1000" fill="hold"/>
                                        <p:tgtEl>
                                          <p:spTgt spid="6"/>
                                        </p:tgtEl>
                                        <p:attrNameLst>
                                          <p:attrName>ppt_h</p:attrName>
                                        </p:attrNameLst>
                                      </p:cBhvr>
                                      <p:tavLst>
                                        <p:tav tm="0">
                                          <p:val>
                                            <p:strVal val="#ppt_h"/>
                                          </p:val>
                                        </p:tav>
                                        <p:tav tm="100000">
                                          <p:val>
                                            <p:strVal val="#ppt_h"/>
                                          </p:val>
                                        </p:tav>
                                      </p:tavLst>
                                    </p:anim>
                                    <p:animEffect transition="in" filter="fade">
                                      <p:cBhvr>
                                        <p:cTn id="2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642910" y="714356"/>
            <a:ext cx="8015286" cy="1214446"/>
          </a:xfrm>
        </p:spPr>
        <p:txBody>
          <a:bodyPr>
            <a:normAutofit fontScale="90000"/>
          </a:bodyPr>
          <a:lstStyle/>
          <a:p>
            <a:r>
              <a:rPr lang="el-GR" dirty="0" smtClean="0"/>
              <a:t>ΕΛΕΥΘΕΡΗ ΑΝΑΠΤΥΞΗ ΠΡΟΣΩΠΙΚΟΤΗΤΑΣ</a:t>
            </a:r>
            <a:endParaRPr lang="el-GR" dirty="0"/>
          </a:p>
        </p:txBody>
      </p:sp>
      <p:pic>
        <p:nvPicPr>
          <p:cNvPr id="8" name="7 - Θέση περιεχομένου" descr="αρχείο λήψης (2).jpg"/>
          <p:cNvPicPr>
            <a:picLocks noGrp="1" noChangeAspect="1"/>
          </p:cNvPicPr>
          <p:nvPr>
            <p:ph idx="1"/>
          </p:nvPr>
        </p:nvPicPr>
        <p:blipFill>
          <a:blip r:embed="rId3"/>
          <a:stretch>
            <a:fillRect/>
          </a:stretch>
        </p:blipFill>
        <p:spPr>
          <a:xfrm>
            <a:off x="1142976" y="2571744"/>
            <a:ext cx="5786478" cy="3714776"/>
          </a:xfrm>
        </p:spPr>
      </p:pic>
    </p:spTree>
  </p:cSld>
  <p:clrMapOvr>
    <a:masterClrMapping/>
  </p:clrMapOvr>
  <p:transition>
    <p:push dir="d"/>
    <p:sndAc>
      <p:stSnd>
        <p:snd r:embed="rId2" name="explod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edge">
                                      <p:cBhvr>
                                        <p:cTn id="1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ΑΤΟΜΙΚΗ ΙΔΙΟΚΤΗΣΙΑ</a:t>
            </a:r>
            <a:endParaRPr lang="el-GR" dirty="0"/>
          </a:p>
        </p:txBody>
      </p:sp>
      <p:sp>
        <p:nvSpPr>
          <p:cNvPr id="3" name="2 - Θέση περιεχομένου"/>
          <p:cNvSpPr>
            <a:spLocks noGrp="1"/>
          </p:cNvSpPr>
          <p:nvPr>
            <p:ph sz="half" idx="1"/>
          </p:nvPr>
        </p:nvSpPr>
        <p:spPr/>
        <p:txBody>
          <a:bodyPr/>
          <a:lstStyle/>
          <a:p>
            <a:r>
              <a:rPr lang="el-GR" dirty="0"/>
              <a:t>Η ιδιοκτησία ως όρος του δικαίου αναφέρεται στην κυριότητα, το απόλυτο δικαίωμα στην χρήση και εκμετάλλευση ενός πράγματος.</a:t>
            </a:r>
          </a:p>
        </p:txBody>
      </p:sp>
      <p:pic>
        <p:nvPicPr>
          <p:cNvPr id="5" name="4 - Θέση περιεχομένου" descr="getImage.do1.jpg"/>
          <p:cNvPicPr>
            <a:picLocks noGrp="1" noChangeAspect="1"/>
          </p:cNvPicPr>
          <p:nvPr>
            <p:ph sz="half" idx="2"/>
          </p:nvPr>
        </p:nvPicPr>
        <p:blipFill>
          <a:blip r:embed="rId3"/>
          <a:stretch>
            <a:fillRect/>
          </a:stretch>
        </p:blipFill>
        <p:spPr>
          <a:xfrm>
            <a:off x="4929190" y="2196306"/>
            <a:ext cx="3286147" cy="3590148"/>
          </a:xfrm>
        </p:spPr>
      </p:pic>
    </p:spTree>
  </p:cSld>
  <p:clrMapOvr>
    <a:masterClrMapping/>
  </p:clrMapOvr>
  <p:transition>
    <p:circle/>
    <p:sndAc>
      <p:stSnd>
        <p:snd r:embed="rId2" name="voltag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9" presetClass="entr" presetSubtype="0" accel="10000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9" presetClass="entr" presetSubtype="1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0" fill="hold"/>
                                        <p:tgtEl>
                                          <p:spTgt spid="5"/>
                                        </p:tgtEl>
                                        <p:attrNameLst>
                                          <p:attrName>ppt_w</p:attrName>
                                        </p:attrNameLst>
                                      </p:cBhvr>
                                      <p:tavLst>
                                        <p:tav tm="0" fmla="#ppt_w*sin(2.5*pi*$)">
                                          <p:val>
                                            <p:fltVal val="0"/>
                                          </p:val>
                                        </p:tav>
                                        <p:tav tm="100000">
                                          <p:val>
                                            <p:fltVal val="1"/>
                                          </p:val>
                                        </p:tav>
                                      </p:tavLst>
                                    </p:anim>
                                    <p:anim calcmode="lin" valueType="num">
                                      <p:cBhvr>
                                        <p:cTn id="2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t>ΑΣΥΛΟ ΚΑΤΟΙΚΙΑΣ</a:t>
            </a:r>
            <a:endParaRPr lang="el-GR" dirty="0"/>
          </a:p>
        </p:txBody>
      </p:sp>
      <p:sp>
        <p:nvSpPr>
          <p:cNvPr id="5" name="4 - Θέση περιεχομένου"/>
          <p:cNvSpPr>
            <a:spLocks noGrp="1"/>
          </p:cNvSpPr>
          <p:nvPr>
            <p:ph sz="half" idx="1"/>
          </p:nvPr>
        </p:nvSpPr>
        <p:spPr/>
        <p:txBody>
          <a:bodyPr/>
          <a:lstStyle/>
          <a:p>
            <a:r>
              <a:rPr lang="el-GR" dirty="0" smtClean="0"/>
              <a:t>Όπως ορίζει το Σύνταγμα η κατοικία του καθενός είναι άσυλο(άρθρο 9).</a:t>
            </a:r>
            <a:endParaRPr lang="el-GR" dirty="0"/>
          </a:p>
        </p:txBody>
      </p:sp>
      <p:pic>
        <p:nvPicPr>
          <p:cNvPr id="7" name="6 - Θέση περιεχομένου" descr="673b3772a6b56c6881f7f8b091af1001_xl.jpg"/>
          <p:cNvPicPr>
            <a:picLocks noGrp="1" noChangeAspect="1"/>
          </p:cNvPicPr>
          <p:nvPr>
            <p:ph sz="half" idx="2"/>
          </p:nvPr>
        </p:nvPicPr>
        <p:blipFill>
          <a:blip r:embed="rId3"/>
          <a:stretch>
            <a:fillRect/>
          </a:stretch>
        </p:blipFill>
        <p:spPr>
          <a:xfrm>
            <a:off x="4429124" y="2285992"/>
            <a:ext cx="4257676" cy="2919247"/>
          </a:xfrm>
        </p:spPr>
      </p:pic>
    </p:spTree>
  </p:cSld>
  <p:clrMapOvr>
    <a:masterClrMapping/>
  </p:clrMapOvr>
  <p:transition>
    <p:pull dir="r"/>
    <p:sndAc>
      <p:stSnd>
        <p:snd r:embed="rId2" name="camera.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8" presetClass="entr" presetSubtype="0" accel="5000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7"/>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7"/>
                                        </p:tgtEl>
                                        <p:attrNameLst>
                                          <p:attrName>ppt_y</p:attrName>
                                        </p:attrNameLst>
                                      </p:cBhvr>
                                      <p:tavLst>
                                        <p:tav tm="0">
                                          <p:val>
                                            <p:strVal val="#ppt_y"/>
                                          </p:val>
                                        </p:tav>
                                        <p:tav tm="100000">
                                          <p:val>
                                            <p:strVal val="#ppt_y"/>
                                          </p:val>
                                        </p:tav>
                                      </p:tavLst>
                                    </p:anim>
                                    <p:animEffect transition="in" filter="fade">
                                      <p:cBhvr>
                                        <p:cTn id="2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ΑΝΑΦΟΡΑ ΣΤΙΣ ΑΡΧΕΣ</a:t>
            </a:r>
            <a:endParaRPr lang="el-GR" dirty="0"/>
          </a:p>
        </p:txBody>
      </p:sp>
      <p:pic>
        <p:nvPicPr>
          <p:cNvPr id="4" name="3 - Θέση περιεχομένου" descr="Logo_synigoros.jpg"/>
          <p:cNvPicPr>
            <a:picLocks noGrp="1" noChangeAspect="1"/>
          </p:cNvPicPr>
          <p:nvPr>
            <p:ph idx="1"/>
          </p:nvPr>
        </p:nvPicPr>
        <p:blipFill>
          <a:blip r:embed="rId3"/>
          <a:stretch>
            <a:fillRect/>
          </a:stretch>
        </p:blipFill>
        <p:spPr>
          <a:xfrm>
            <a:off x="2214546" y="2428868"/>
            <a:ext cx="4643470" cy="2571768"/>
          </a:xfrm>
        </p:spPr>
      </p:pic>
    </p:spTree>
  </p:cSld>
  <p:clrMapOvr>
    <a:masterClrMapping/>
  </p:clrMapOvr>
  <p:transition>
    <p:wipe/>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8" presetClass="entr" presetSubtype="0" accel="50000" fill="hold" nodeType="clickEffect">
                                  <p:stCondLst>
                                    <p:cond delay="0"/>
                                  </p:stCondLst>
                                  <p:iterate type="lt">
                                    <p:tmPct val="50000"/>
                                  </p:iterate>
                                  <p:childTnLst>
                                    <p:set>
                                      <p:cBhvr>
                                        <p:cTn id="13" dur="1" fill="hold">
                                          <p:stCondLst>
                                            <p:cond delay="0"/>
                                          </p:stCondLst>
                                        </p:cTn>
                                        <p:tgtEl>
                                          <p:spTgt spid="4"/>
                                        </p:tgtEl>
                                        <p:attrNameLst>
                                          <p:attrName>style.visibility</p:attrName>
                                        </p:attrNameLst>
                                      </p:cBhvr>
                                      <p:to>
                                        <p:strVal val="visible"/>
                                      </p:to>
                                    </p:set>
                                    <p:set>
                                      <p:cBhvr>
                                        <p:cTn id="14" dur="455" fill="hold">
                                          <p:stCondLst>
                                            <p:cond delay="0"/>
                                          </p:stCondLst>
                                        </p:cTn>
                                        <p:tgtEl>
                                          <p:spTgt spid="4"/>
                                        </p:tgtEl>
                                        <p:attrNameLst>
                                          <p:attrName>style.rotation</p:attrName>
                                        </p:attrNameLst>
                                      </p:cBhvr>
                                      <p:to>
                                        <p:strVal val="-45.0"/>
                                      </p:to>
                                    </p:set>
                                    <p:anim calcmode="lin" valueType="num">
                                      <p:cBhvr>
                                        <p:cTn id="15"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16"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7"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8"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151</TotalTime>
  <Words>275</Words>
  <Application>Microsoft Office PowerPoint</Application>
  <PresentationFormat>Προβολή στην οθόνη (4:3)</PresentationFormat>
  <Paragraphs>69</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Ροή</vt:lpstr>
      <vt:lpstr>ΑΝΘΡΩΠΙΝΑ ΔΙΚΑΙΩΜΑΤΑ &amp; ΥΠΟΧΡΕΩΣΕΙΣ</vt:lpstr>
      <vt:lpstr>ΑΝΘΡΩΠΙΝΑ ΔΙΚΑΩΜΑΤΑ</vt:lpstr>
      <vt:lpstr>ΑΤΟΜΙΚΑ ΔΙΚΑΙΩΜΤΑ</vt:lpstr>
      <vt:lpstr>ΙΣΟΤΗΤΑ</vt:lpstr>
      <vt:lpstr>ΠΡΟΣΩΠΙΚΗ ΕΛΕΥΘΕΡΙΑ</vt:lpstr>
      <vt:lpstr>ΕΛΕΥΘΕΡΗ ΑΝΑΠΤΥΞΗ ΠΡΟΣΩΠΙΚΟΤΗΤΑΣ</vt:lpstr>
      <vt:lpstr>ΑΤΟΜΙΚΗ ΙΔΙΟΚΤΗΣΙΑ</vt:lpstr>
      <vt:lpstr>ΑΣΥΛΟ ΚΑΤΟΙΚΙΑΣ</vt:lpstr>
      <vt:lpstr>ΑΝΑΦΟΡΑ ΣΤΙΣ ΑΡΧΕΣ</vt:lpstr>
      <vt:lpstr>ΘΡΗΣΚΕΥΤΙΚΗ ΕΛΕΥΘΕΡΙΑ</vt:lpstr>
      <vt:lpstr>ΕΛΕΥΘΕΡΙΑ ΤΥΠΟΥ</vt:lpstr>
      <vt:lpstr>ΠΟΛΙΤΙΚΑ ΔΙΚΑΙΩΜΑΤΑ</vt:lpstr>
      <vt:lpstr>ΚΟΙΝΩΝΙΚΑ ΔΙΚΑΙΩΜΑΤΑ</vt:lpstr>
      <vt:lpstr>ΔΙΚΑΙΩΜΑ ΕΡΓΑΣΙΑΣ</vt:lpstr>
      <vt:lpstr>ΔΙΚΑΙΩΜΑ ΤΗΣ ΠΑΙΔΕΙΑΣ</vt:lpstr>
      <vt:lpstr>ΠΡΟΣΤΑΣΙΑ ΔΙΚΑΙΩΜΑΤΩΝ</vt:lpstr>
      <vt:lpstr>ΥΠΟΧΡΕΩΣΕΙΣ ΠΟΛΙΤΩΝ</vt:lpstr>
      <vt:lpstr>ΥΠΟΧΡΕΩΣΕΙΣ ΠΟΛΙΤΩΝ</vt:lpstr>
      <vt:lpstr>ΠΗΓΕΣ ΠΛΗΡΟΦΟΡΗΣΗΣ</vt:lpstr>
      <vt:lpstr>ΤΕΛΟΣ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ΑΝΘΡΩΠΙΝΑ ΔΙΚΑΙΩΜΑΤΑ &amp; ΥΠΟΧΡΕΩΣΕΙΣ</dc:title>
  <dc:creator>User</dc:creator>
  <cp:lastModifiedBy>User</cp:lastModifiedBy>
  <cp:revision>19</cp:revision>
  <dcterms:created xsi:type="dcterms:W3CDTF">2016-01-17T17:56:53Z</dcterms:created>
  <dcterms:modified xsi:type="dcterms:W3CDTF">2016-02-01T10:52:11Z</dcterms:modified>
</cp:coreProperties>
</file>