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3B876E-C950-475D-B5B0-3BEF39437854}" type="datetimeFigureOut">
              <a:rPr lang="el-GR" smtClean="0"/>
              <a:pPr/>
              <a:t>08/02/2016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7088D5-A8A3-4236-A104-02BB0042A38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785817"/>
          </a:xfrm>
        </p:spPr>
        <p:txBody>
          <a:bodyPr/>
          <a:lstStyle/>
          <a:p>
            <a:r>
              <a:rPr lang="el-GR" b="1" i="1" dirty="0" smtClean="0"/>
              <a:t>«Τα ανθρώπινα Δικαιώματα» </a:t>
            </a:r>
            <a:endParaRPr lang="el-GR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.</a:t>
            </a:r>
          </a:p>
          <a:p>
            <a:endParaRPr lang="el-GR" dirty="0"/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357430"/>
            <a:ext cx="5143536" cy="3071834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285720" y="607220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/>
              <a:t>Εύα Λύπα </a:t>
            </a:r>
            <a:endParaRPr lang="el-G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i="1" dirty="0" smtClean="0"/>
              <a:t>Όλοι μασ…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/>
              <a:t>Έχουμε δικαίωμα στην ζωή</a:t>
            </a:r>
          </a:p>
          <a:p>
            <a:r>
              <a:rPr lang="el-GR" b="1" i="1" dirty="0" smtClean="0"/>
              <a:t>Έχουμε δικαίωμα στην ελευθερία </a:t>
            </a:r>
          </a:p>
          <a:p>
            <a:r>
              <a:rPr lang="el-GR" b="1" i="1" dirty="0" smtClean="0"/>
              <a:t>Έχουμε δικαίωμα στην αγάπη </a:t>
            </a:r>
            <a:endParaRPr lang="el-GR" b="1" i="1" dirty="0"/>
          </a:p>
        </p:txBody>
      </p:sp>
      <p:pic>
        <p:nvPicPr>
          <p:cNvPr id="4" name="3 - Εικόνα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929066"/>
            <a:ext cx="3357586" cy="2286016"/>
          </a:xfrm>
          <a:prstGeom prst="rect">
            <a:avLst/>
          </a:prstGeom>
        </p:spPr>
      </p:pic>
      <p:pic>
        <p:nvPicPr>
          <p:cNvPr id="5" name="4 - Εικόνα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929066"/>
            <a:ext cx="321471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Όλοι μασ…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/>
              <a:t>Έχουμε δικαίωμα στην τροφή</a:t>
            </a:r>
          </a:p>
          <a:p>
            <a:r>
              <a:rPr lang="el-GR" b="1" i="1" dirty="0" smtClean="0"/>
              <a:t>Έχουμε δικαίωμα στην ιατρική περίθαλψη </a:t>
            </a:r>
          </a:p>
          <a:p>
            <a:r>
              <a:rPr lang="el-GR" b="1" i="1" dirty="0" smtClean="0"/>
              <a:t>Έχουμε δικαίωμα στην εκπαίδευση </a:t>
            </a:r>
            <a:endParaRPr lang="el-GR" b="1" i="1" dirty="0"/>
          </a:p>
        </p:txBody>
      </p:sp>
      <p:pic>
        <p:nvPicPr>
          <p:cNvPr id="4" name="3 - Εικόνα" descr="αρχείο λήψης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929066"/>
            <a:ext cx="3143272" cy="2243141"/>
          </a:xfrm>
          <a:prstGeom prst="rect">
            <a:avLst/>
          </a:prstGeom>
        </p:spPr>
      </p:pic>
      <p:pic>
        <p:nvPicPr>
          <p:cNvPr id="5" name="4 - Εικόνα" descr="αρχείο λήψης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857628"/>
            <a:ext cx="3500462" cy="220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i="1" dirty="0" smtClean="0"/>
              <a:t>Επιπλέον…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/>
              <a:t>Όλοι οι άνθρωποι έχουν δικαίωμα στην ισότητα ενώπιον του νόμου </a:t>
            </a:r>
          </a:p>
          <a:p>
            <a:r>
              <a:rPr lang="el-GR" b="1" i="1" dirty="0"/>
              <a:t> </a:t>
            </a:r>
            <a:r>
              <a:rPr lang="el-GR" b="1" i="1" dirty="0" smtClean="0"/>
              <a:t>Στην συμμετοχή στον πολιτισμό </a:t>
            </a:r>
          </a:p>
          <a:p>
            <a:r>
              <a:rPr lang="el-GR" b="1" i="1" dirty="0" smtClean="0"/>
              <a:t>Στην εργασία </a:t>
            </a:r>
          </a:p>
        </p:txBody>
      </p:sp>
      <p:pic>
        <p:nvPicPr>
          <p:cNvPr id="4" name="3 - Εικόνα" descr="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381500"/>
            <a:ext cx="3714776" cy="2190772"/>
          </a:xfrm>
          <a:prstGeom prst="rect">
            <a:avLst/>
          </a:prstGeom>
        </p:spPr>
      </p:pic>
      <p:pic>
        <p:nvPicPr>
          <p:cNvPr id="5" name="4 - Εικόνα" descr="508598-human_rights_600_180484_550Z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357694"/>
            <a:ext cx="4429156" cy="2214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l-GR" b="1" i="1" dirty="0" smtClean="0"/>
              <a:t>Τα ανθρώπινα δικαιώματα είναι ίδια για όλους τους ανθρώπους </a:t>
            </a:r>
          </a:p>
          <a:p>
            <a:r>
              <a:rPr lang="el-GR" b="1" i="1" dirty="0" smtClean="0"/>
              <a:t>Ανεξάρτητα το φύλο, το χρώμα, την θρησκεία </a:t>
            </a:r>
          </a:p>
          <a:p>
            <a:r>
              <a:rPr lang="el-GR" b="1" i="1" dirty="0" smtClean="0"/>
              <a:t>Όλοι είμαστε άνθρωποι και έχουμε τις ίδιες ανάγκες   </a:t>
            </a:r>
            <a:endParaRPr lang="el-GR" b="1" i="1" dirty="0"/>
          </a:p>
        </p:txBody>
      </p:sp>
      <p:pic>
        <p:nvPicPr>
          <p:cNvPr id="4" name="3 - Εικόνα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786190"/>
            <a:ext cx="4071966" cy="2214578"/>
          </a:xfrm>
          <a:prstGeom prst="rect">
            <a:avLst/>
          </a:prstGeom>
        </p:spPr>
      </p:pic>
      <p:pic>
        <p:nvPicPr>
          <p:cNvPr id="5" name="4 - Εικόνα" descr="3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286124"/>
            <a:ext cx="2667000" cy="3228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4414" y="428604"/>
            <a:ext cx="5929354" cy="5697559"/>
          </a:xfrm>
        </p:spPr>
        <p:txBody>
          <a:bodyPr/>
          <a:lstStyle/>
          <a:p>
            <a:r>
              <a:rPr lang="el-GR" sz="3200" b="1" i="1" dirty="0" smtClean="0"/>
              <a:t>Ανθρώπινα δικαιώματα!</a:t>
            </a:r>
          </a:p>
          <a:p>
            <a:r>
              <a:rPr lang="en-US" sz="3200" b="1" i="1" dirty="0" smtClean="0"/>
              <a:t>Human rights for all!</a:t>
            </a:r>
          </a:p>
          <a:p>
            <a:r>
              <a:rPr lang="en-US" sz="3200" b="1" i="1" dirty="0"/>
              <a:t>I</a:t>
            </a:r>
            <a:r>
              <a:rPr lang="el-GR" sz="3200" b="1" i="1" dirty="0" smtClean="0"/>
              <a:t> diritti umani</a:t>
            </a:r>
            <a:r>
              <a:rPr lang="en-US" sz="3200" b="1" i="1" dirty="0" smtClean="0"/>
              <a:t>!</a:t>
            </a:r>
          </a:p>
          <a:p>
            <a:r>
              <a:rPr lang="el-GR" sz="3200" b="1" i="1" dirty="0" smtClean="0"/>
              <a:t>човешки права!</a:t>
            </a:r>
          </a:p>
          <a:p>
            <a:r>
              <a:rPr lang="el-GR" sz="3200" b="1" i="1" dirty="0" smtClean="0"/>
              <a:t>drepturilor omului!</a:t>
            </a:r>
          </a:p>
          <a:p>
            <a:r>
              <a:rPr lang="en-US" sz="3200" b="1" i="1" dirty="0" smtClean="0"/>
              <a:t>Menschenrechte</a:t>
            </a:r>
            <a:r>
              <a:rPr lang="el-GR" sz="3200" b="1" i="1" dirty="0" smtClean="0"/>
              <a:t>!</a:t>
            </a:r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57166"/>
            <a:ext cx="1857388" cy="3357586"/>
          </a:xfrm>
          <a:prstGeom prst="rect">
            <a:avLst/>
          </a:prstGeom>
        </p:spPr>
      </p:pic>
      <p:pic>
        <p:nvPicPr>
          <p:cNvPr id="5" name="4 - Εικόνα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4500570"/>
            <a:ext cx="3643338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HUMAN RIGHTS FOR ALL!</a:t>
            </a:r>
            <a:endParaRPr lang="el-GR" b="1" i="1" dirty="0"/>
          </a:p>
        </p:txBody>
      </p:sp>
      <p:pic>
        <p:nvPicPr>
          <p:cNvPr id="4" name="3 - Θέση περιεχομένου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4500594" cy="2558265"/>
          </a:xfrm>
        </p:spPr>
      </p:pic>
      <p:pic>
        <p:nvPicPr>
          <p:cNvPr id="5" name="4 - Εικόνα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643050"/>
            <a:ext cx="3076581" cy="2428892"/>
          </a:xfrm>
          <a:prstGeom prst="rect">
            <a:avLst/>
          </a:prstGeom>
        </p:spPr>
      </p:pic>
      <p:pic>
        <p:nvPicPr>
          <p:cNvPr id="6" name="5 - Εικόνα" descr="αρχείο λήψης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214818"/>
            <a:ext cx="3143272" cy="2328867"/>
          </a:xfrm>
          <a:prstGeom prst="rect">
            <a:avLst/>
          </a:prstGeom>
        </p:spPr>
      </p:pic>
      <p:pic>
        <p:nvPicPr>
          <p:cNvPr id="7" name="6 - Εικόνα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429132"/>
            <a:ext cx="3829059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484e7a78fdd8ac228168ca53b92b467c31e8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412</TotalTime>
  <Words>102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Αφθονία</vt:lpstr>
      <vt:lpstr>«Τα ανθρώπινα Δικαιώματα» </vt:lpstr>
      <vt:lpstr>Όλοι μασ…</vt:lpstr>
      <vt:lpstr>Όλοι μασ…</vt:lpstr>
      <vt:lpstr>Επιπλέον…</vt:lpstr>
      <vt:lpstr>Διαφάνεια 5</vt:lpstr>
      <vt:lpstr>Διαφάνεια 6</vt:lpstr>
      <vt:lpstr>HUMAN RIGHTS FOR ALL!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ανθρώπινα Δικαιώματα</dc:title>
  <dc:creator>dimitris lypas</dc:creator>
  <cp:lastModifiedBy>user2</cp:lastModifiedBy>
  <cp:revision>13</cp:revision>
  <dcterms:created xsi:type="dcterms:W3CDTF">2016-02-07T12:13:20Z</dcterms:created>
  <dcterms:modified xsi:type="dcterms:W3CDTF">2016-02-08T07:01:33Z</dcterms:modified>
</cp:coreProperties>
</file>