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92399" y="1880462"/>
            <a:ext cx="6941976" cy="1058682"/>
          </a:xfrm>
        </p:spPr>
        <p:txBody>
          <a:bodyPr/>
          <a:lstStyle/>
          <a:p>
            <a:r>
              <a:rPr lang="el-GR" sz="4400" b="1" dirty="0" smtClean="0"/>
              <a:t>ΚΛΙΜΑΤΙΚΗ ΑΛΛΑΓΗ</a:t>
            </a:r>
            <a:endParaRPr lang="el-GR" sz="4400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90141" cy="1045032"/>
          </a:xfrm>
        </p:spPr>
        <p:txBody>
          <a:bodyPr>
            <a:normAutofit fontScale="85000" lnSpcReduction="20000"/>
          </a:bodyPr>
          <a:lstStyle/>
          <a:p>
            <a:r>
              <a:rPr lang="el-GR" sz="2400" b="1" dirty="0" smtClean="0"/>
              <a:t>Αθηνά </a:t>
            </a:r>
            <a:r>
              <a:rPr lang="el-GR" sz="2400" b="1" dirty="0" err="1" smtClean="0"/>
              <a:t>Βράντζα</a:t>
            </a:r>
            <a:r>
              <a:rPr lang="el-GR" sz="2400" b="1" dirty="0"/>
              <a:t> </a:t>
            </a:r>
            <a:r>
              <a:rPr lang="el-GR" sz="2400" b="1" dirty="0" smtClean="0"/>
              <a:t>– Νεφέλη </a:t>
            </a:r>
            <a:r>
              <a:rPr lang="el-GR" sz="2400" b="1" dirty="0"/>
              <a:t>Μ</a:t>
            </a:r>
            <a:r>
              <a:rPr lang="el-GR" sz="2400" b="1" dirty="0" smtClean="0"/>
              <a:t>ίμη</a:t>
            </a:r>
          </a:p>
          <a:p>
            <a:r>
              <a:rPr lang="el-GR" b="1" dirty="0" smtClean="0"/>
              <a:t>Τμήμα: Β3</a:t>
            </a:r>
          </a:p>
          <a:p>
            <a:r>
              <a:rPr lang="el-GR" b="1" dirty="0" smtClean="0"/>
              <a:t>Σχολικό έτος: 2022-2023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4245044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4140338" cy="597020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Τι είναι κλιματική αλλαγή;</a:t>
            </a:r>
            <a:endParaRPr lang="el-GR" sz="2800" b="1" dirty="0"/>
          </a:p>
        </p:txBody>
      </p:sp>
      <p:pic>
        <p:nvPicPr>
          <p:cNvPr id="5" name="Θέση περιεχομένου 4" descr="&lt;strong&gt;ΚΛΙΜΑΤΙΚΗ ΑΛΛΑΓΗ&lt;/strong&gt; - Η ΠΙΟ ΚΑΛΟΣΤΗΜΕΝΗ ΑΠΑΤΗ ΤΟΥ ΑΙΩΝΑ ΜΑΣ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149" y="922532"/>
            <a:ext cx="5057775" cy="2657475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927463" y="2521131"/>
            <a:ext cx="4506686" cy="2948338"/>
          </a:xfrm>
        </p:spPr>
        <p:txBody>
          <a:bodyPr>
            <a:normAutofit/>
          </a:bodyPr>
          <a:lstStyle/>
          <a:p>
            <a:r>
              <a:rPr lang="el-GR" sz="2000" dirty="0">
                <a:solidFill>
                  <a:srgbClr val="202122"/>
                </a:solidFill>
                <a:latin typeface="Arial" panose="020B0604020202020204" pitchFamily="34" charset="0"/>
              </a:rPr>
              <a:t>Με τον όρο </a:t>
            </a:r>
            <a:r>
              <a:rPr lang="el-GR" sz="2000" dirty="0" smtClean="0">
                <a:solidFill>
                  <a:srgbClr val="202122"/>
                </a:solidFill>
                <a:latin typeface="Arial" panose="020B0604020202020204" pitchFamily="34" charset="0"/>
              </a:rPr>
              <a:t>κλιματική αλλαγή</a:t>
            </a:r>
            <a:r>
              <a:rPr lang="el-GR" sz="2000" dirty="0">
                <a:solidFill>
                  <a:srgbClr val="202122"/>
                </a:solidFill>
                <a:latin typeface="Arial" panose="020B0604020202020204" pitchFamily="34" charset="0"/>
              </a:rPr>
              <a:t> αναφερόμαστε στη μεταβολή του παγκοσμίου </a:t>
            </a:r>
            <a:r>
              <a:rPr lang="el-GR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κλίματος.</a:t>
            </a:r>
            <a:r>
              <a:rPr lang="el-GR" sz="2000" dirty="0">
                <a:solidFill>
                  <a:srgbClr val="202122"/>
                </a:solidFill>
                <a:latin typeface="Arial" panose="020B0604020202020204" pitchFamily="34" charset="0"/>
              </a:rPr>
              <a:t> Οι κλιματικές αλλαγές οφείλονται σε φυσικές διαδικασίες, καθώς και σε ανθρώπινες δραστηριότητες με επιπτώσεις στο </a:t>
            </a:r>
            <a:r>
              <a:rPr lang="el-GR" sz="2000" dirty="0" smtClean="0">
                <a:solidFill>
                  <a:srgbClr val="202122"/>
                </a:solidFill>
                <a:latin typeface="Arial" panose="020B0604020202020204" pitchFamily="34" charset="0"/>
              </a:rPr>
              <a:t>κλίμα.</a:t>
            </a:r>
            <a:endParaRPr lang="el-GR" sz="2000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06" y="3673927"/>
            <a:ext cx="4010220" cy="224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08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5402" y="1175658"/>
            <a:ext cx="9601196" cy="862148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Ποιες είναι οι επιπτώσεις της κλιματικής αλλαγής;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95401" y="2556932"/>
            <a:ext cx="5898501" cy="33189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18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Ο </a:t>
            </a:r>
            <a:r>
              <a:rPr lang="el-GR" sz="1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κύριος </a:t>
            </a:r>
            <a:r>
              <a:rPr lang="el-GR" sz="18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αντίκτυπος </a:t>
            </a:r>
            <a:r>
              <a:rPr lang="el-GR" sz="1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είναι η αύξηση της παγκόσμιας </a:t>
            </a:r>
            <a:r>
              <a:rPr lang="el-GR" sz="18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θερμοκρασίας </a:t>
            </a:r>
            <a:r>
              <a:rPr lang="el-GR" sz="1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του πλανήτη, η οποία έχει αυξηθεί κατά 1,1 °</a:t>
            </a:r>
            <a:r>
              <a:rPr lang="el-GR" sz="18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Η κλιματική </a:t>
            </a:r>
            <a:r>
              <a:rPr lang="el-GR" sz="18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αλλαγή έχει ως αποτέλεσμα την </a:t>
            </a:r>
            <a:r>
              <a:rPr lang="el-GR" sz="1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αύξηση </a:t>
            </a:r>
            <a:r>
              <a:rPr lang="el-GR" sz="18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των </a:t>
            </a:r>
            <a:r>
              <a:rPr lang="el-GR" sz="1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ακραίων </a:t>
            </a:r>
            <a:r>
              <a:rPr lang="el-GR" sz="18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καιρικών </a:t>
            </a:r>
            <a:r>
              <a:rPr lang="el-GR" sz="1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φαινομένων, όπως οι καταιγίδες, η ξηρασία, οι καύσωνες και οι δασικές </a:t>
            </a:r>
            <a:r>
              <a:rPr lang="el-GR" sz="18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πυρκαγιές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Οι μεγάλες </a:t>
            </a:r>
            <a:r>
              <a:rPr lang="el-GR" sz="1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θερμοκρασίες έχουν ως αποτέλεσμα το λιώσιμο των πάγων στους πόλους, που με τη σειρά του προκαλεί άνοδο της στάθμης της θάλασσας, οδηγώντας σε </a:t>
            </a:r>
            <a:r>
              <a:rPr lang="el-GR" sz="18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πολλές πλημμύρες.</a:t>
            </a:r>
            <a:endParaRPr lang="el-GR" sz="1200" spc="-100" dirty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chemeClr val="tx1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l-GR" sz="1800" spc="-100" dirty="0" smtClean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chemeClr val="tx1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sz="1800" spc="-100" dirty="0" smtClean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chemeClr val="tx1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l-G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577" y="2556932"/>
            <a:ext cx="3854574" cy="275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261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5402" y="1156996"/>
            <a:ext cx="9601196" cy="1129003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Ποιες είναι οι αιτίες της κλιματικής αλλαγής;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95403" y="2556932"/>
            <a:ext cx="5525276" cy="3318936"/>
          </a:xfrm>
        </p:spPr>
        <p:txBody>
          <a:bodyPr>
            <a:normAutofit/>
          </a:bodyPr>
          <a:lstStyle/>
          <a:p>
            <a:r>
              <a:rPr lang="el-GR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Κύριο αίτιο </a:t>
            </a:r>
            <a:r>
              <a:rPr lang="el-GR" sz="1800" dirty="0">
                <a:solidFill>
                  <a:schemeClr val="tx1"/>
                </a:solidFill>
                <a:latin typeface="arial" panose="020B0604020202020204" pitchFamily="34" charset="0"/>
              </a:rPr>
              <a:t>της κλιματικής αλλαγής είναι το </a:t>
            </a:r>
            <a:r>
              <a:rPr lang="el-GR" sz="1800" b="1" dirty="0">
                <a:solidFill>
                  <a:schemeClr val="tx1"/>
                </a:solidFill>
                <a:latin typeface="arial" panose="020B0604020202020204" pitchFamily="34" charset="0"/>
              </a:rPr>
              <a:t>φαινόμενο του θερμοκηπίου</a:t>
            </a:r>
            <a:r>
              <a:rPr lang="el-GR" sz="1800" dirty="0">
                <a:solidFill>
                  <a:schemeClr val="tx1"/>
                </a:solidFill>
                <a:latin typeface="arial" panose="020B0604020202020204" pitchFamily="34" charset="0"/>
              </a:rPr>
              <a:t>. Ορισμένα αέρια στην ατμόσφαιρα της Γης λειτουργούν όπως το γυαλί των θερμοκηπίων. Παγιδεύουν τη θερμότητα του ήλιου και εμποδίζουν τη διάχυσή της στο διάστημα, προκαλώντας την υπερθέρμανση του πλανήτη</a:t>
            </a:r>
            <a:r>
              <a:rPr lang="el-GR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el-GR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l-GR" sz="1800" dirty="0">
                <a:solidFill>
                  <a:srgbClr val="202124"/>
                </a:solidFill>
                <a:latin typeface="arial" panose="020B0604020202020204" pitchFamily="34" charset="0"/>
              </a:rPr>
              <a:t>Άλλες ανθρώπινες δραστηριότητες, όπως η γεωργία και η αποψίλωση των δασών, συμβάλλουν επίσης στον πολλαπλασιασμό τους.</a:t>
            </a:r>
            <a:endParaRPr lang="el-GR" sz="1800" dirty="0" smtClean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endParaRPr lang="el-GR" sz="1800" dirty="0"/>
          </a:p>
        </p:txBody>
      </p:sp>
      <p:pic>
        <p:nvPicPr>
          <p:cNvPr id="1026" name="Picture 2" descr="Η κλιματική αλλαγή και ο καύσωνα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80378" y="2808514"/>
            <a:ext cx="4016219" cy="225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442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9459" y="829236"/>
            <a:ext cx="9601196" cy="889041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Πως μπορούμε να σταματήσουμε την κλιματική αλλαγή;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99459" y="2534194"/>
            <a:ext cx="3949277" cy="3055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>
                <a:solidFill>
                  <a:schemeClr val="tx1"/>
                </a:solidFill>
                <a:latin typeface="Corbel" panose="020B0503020204020204"/>
              </a:rPr>
              <a:t>Μπορούμε να </a:t>
            </a:r>
            <a:r>
              <a:rPr lang="el-GR" sz="2000" dirty="0">
                <a:solidFill>
                  <a:schemeClr val="tx1"/>
                </a:solidFill>
                <a:latin typeface="Corbel" panose="020B0503020204020204"/>
              </a:rPr>
              <a:t>μετριάσουμε τις επιπτώσεις </a:t>
            </a:r>
            <a:r>
              <a:rPr lang="el-GR" sz="2000" dirty="0" smtClean="0">
                <a:solidFill>
                  <a:schemeClr val="tx1"/>
                </a:solidFill>
                <a:latin typeface="Corbel" panose="020B0503020204020204"/>
              </a:rPr>
              <a:t>της κλιματικής αλλαγής </a:t>
            </a:r>
            <a:r>
              <a:rPr lang="el-GR" sz="2000" dirty="0">
                <a:solidFill>
                  <a:schemeClr val="tx1"/>
                </a:solidFill>
                <a:latin typeface="Corbel" panose="020B0503020204020204"/>
              </a:rPr>
              <a:t>και να προσαρμοστούμε στις συνέπειές </a:t>
            </a:r>
            <a:r>
              <a:rPr lang="el-GR" sz="2000" dirty="0" smtClean="0">
                <a:solidFill>
                  <a:schemeClr val="tx1"/>
                </a:solidFill>
                <a:latin typeface="Corbel" panose="020B0503020204020204"/>
              </a:rPr>
              <a:t>της . Οι </a:t>
            </a:r>
            <a:r>
              <a:rPr lang="el-GR" sz="2000" dirty="0">
                <a:solidFill>
                  <a:schemeClr val="tx1"/>
                </a:solidFill>
                <a:latin typeface="Corbel" panose="020B0503020204020204"/>
              </a:rPr>
              <a:t>δράσεις μετριασμού αφορούν τη μείωση </a:t>
            </a:r>
            <a:r>
              <a:rPr lang="el-GR" sz="2000" dirty="0" smtClean="0">
                <a:solidFill>
                  <a:schemeClr val="tx1"/>
                </a:solidFill>
                <a:latin typeface="Corbel" panose="020B0503020204020204"/>
              </a:rPr>
              <a:t>εκπομπών </a:t>
            </a:r>
            <a:r>
              <a:rPr lang="el-GR" sz="2000" dirty="0">
                <a:solidFill>
                  <a:schemeClr val="tx1"/>
                </a:solidFill>
                <a:latin typeface="Corbel" panose="020B0503020204020204"/>
              </a:rPr>
              <a:t>που εκλύονται στην </a:t>
            </a:r>
            <a:r>
              <a:rPr lang="el-GR" sz="2000" dirty="0" smtClean="0">
                <a:solidFill>
                  <a:schemeClr val="tx1"/>
                </a:solidFill>
                <a:latin typeface="Corbel" panose="020B0503020204020204"/>
              </a:rPr>
              <a:t>ατμόσφαιρα. </a:t>
            </a:r>
            <a:r>
              <a:rPr lang="el-GR" sz="2000" dirty="0">
                <a:solidFill>
                  <a:schemeClr val="tx1"/>
                </a:solidFill>
                <a:latin typeface="Corbel" panose="020B0503020204020204"/>
              </a:rPr>
              <a:t>Απαιτούνται δραστικές </a:t>
            </a:r>
            <a:r>
              <a:rPr lang="el-GR" sz="2000" dirty="0" smtClean="0">
                <a:solidFill>
                  <a:schemeClr val="tx1"/>
                </a:solidFill>
                <a:latin typeface="Corbel" panose="020B0503020204020204"/>
              </a:rPr>
              <a:t>αλλαγές </a:t>
            </a:r>
            <a:r>
              <a:rPr lang="el-GR" sz="2000" dirty="0">
                <a:solidFill>
                  <a:schemeClr val="tx1"/>
                </a:solidFill>
                <a:latin typeface="Corbel" panose="020B0503020204020204"/>
              </a:rPr>
              <a:t>σε βασικούς </a:t>
            </a:r>
            <a:r>
              <a:rPr lang="el-GR" sz="2000" dirty="0" smtClean="0">
                <a:solidFill>
                  <a:schemeClr val="tx1"/>
                </a:solidFill>
                <a:latin typeface="Corbel" panose="020B0503020204020204"/>
              </a:rPr>
              <a:t>τομείς όπως η ενέργεια.</a:t>
            </a:r>
            <a:endParaRPr lang="el-GR" sz="2000" dirty="0">
              <a:solidFill>
                <a:schemeClr val="tx1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859" y="1903788"/>
            <a:ext cx="3338802" cy="2352417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489" y="4151799"/>
            <a:ext cx="2565044" cy="184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65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918722"/>
          </a:xfrm>
        </p:spPr>
        <p:txBody>
          <a:bodyPr/>
          <a:lstStyle/>
          <a:p>
            <a:r>
              <a:rPr lang="el-GR" sz="4000" dirty="0" smtClean="0"/>
              <a:t>Ευχαριστώ!</a:t>
            </a:r>
            <a:endParaRPr lang="el-GR" sz="40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397" y="3107094"/>
            <a:ext cx="3503129" cy="1950097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526" y="3107093"/>
            <a:ext cx="3312541" cy="1950097"/>
          </a:xfrm>
          <a:prstGeom prst="rect">
            <a:avLst/>
          </a:prstGeom>
        </p:spPr>
      </p:pic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 flipV="1">
            <a:off x="12045818" y="2789853"/>
            <a:ext cx="45719" cy="317239"/>
          </a:xfrm>
        </p:spPr>
        <p:txBody>
          <a:bodyPr>
            <a:normAutofit/>
          </a:bodyPr>
          <a:lstStyle/>
          <a:p>
            <a:endParaRPr lang="el-GR" sz="100" dirty="0"/>
          </a:p>
        </p:txBody>
      </p:sp>
    </p:spTree>
    <p:extLst>
      <p:ext uri="{BB962C8B-B14F-4D97-AF65-F5344CB8AC3E}">
        <p14:creationId xmlns:p14="http://schemas.microsoft.com/office/powerpoint/2010/main" val="16835748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83</TotalTime>
  <Words>166</Words>
  <Application>Microsoft Office PowerPoint</Application>
  <PresentationFormat>Ευρεία οθόνη</PresentationFormat>
  <Paragraphs>17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2" baseType="lpstr">
      <vt:lpstr>Arial</vt:lpstr>
      <vt:lpstr>Arial</vt:lpstr>
      <vt:lpstr>Corbel</vt:lpstr>
      <vt:lpstr>Garamond</vt:lpstr>
      <vt:lpstr>Wingdings</vt:lpstr>
      <vt:lpstr>Οργανικό</vt:lpstr>
      <vt:lpstr>ΚΛΙΜΑΤΙΚΗ ΑΛΛΑΓΗ</vt:lpstr>
      <vt:lpstr>Τι είναι κλιματική αλλαγή;</vt:lpstr>
      <vt:lpstr>Ποιες είναι οι επιπτώσεις της κλιματικής αλλαγής;</vt:lpstr>
      <vt:lpstr>Ποιες είναι οι αιτίες της κλιματικής αλλαγής;</vt:lpstr>
      <vt:lpstr>Πως μπορούμε να σταματήσουμε την κλιματική αλλαγή;</vt:lpstr>
      <vt:lpstr>Ευχαριστώ!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ΚΛΙΜΑΤΙΚΗ ΑΛΛΑΓΗ</dc:title>
  <dc:creator>Efthalia Batavani</dc:creator>
  <cp:lastModifiedBy>user1</cp:lastModifiedBy>
  <cp:revision>12</cp:revision>
  <dcterms:created xsi:type="dcterms:W3CDTF">2023-01-07T13:07:53Z</dcterms:created>
  <dcterms:modified xsi:type="dcterms:W3CDTF">2023-01-28T20:32:50Z</dcterms:modified>
</cp:coreProperties>
</file>